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8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9.xml" ContentType="application/vnd.openxmlformats-officedocument.theme+xml"/>
  <Override PartName="/ppt/tags/tag9.xml" ContentType="application/vnd.openxmlformats-officedocument.presentationml.tags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0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6" r:id="rId1"/>
    <p:sldMasterId id="2147483855" r:id="rId2"/>
    <p:sldMasterId id="2147483921" r:id="rId3"/>
    <p:sldMasterId id="2147483952" r:id="rId4"/>
    <p:sldMasterId id="2147483987" r:id="rId5"/>
    <p:sldMasterId id="2147484030" r:id="rId6"/>
    <p:sldMasterId id="2147484065" r:id="rId7"/>
    <p:sldMasterId id="2147484173" r:id="rId8"/>
    <p:sldMasterId id="2147484204" r:id="rId9"/>
    <p:sldMasterId id="2147484231" r:id="rId10"/>
  </p:sldMasterIdLst>
  <p:notesMasterIdLst>
    <p:notesMasterId r:id="rId18"/>
  </p:notesMasterIdLst>
  <p:handoutMasterIdLst>
    <p:handoutMasterId r:id="rId19"/>
  </p:handoutMasterIdLst>
  <p:sldIdLst>
    <p:sldId id="170603" r:id="rId11"/>
    <p:sldId id="170726" r:id="rId12"/>
    <p:sldId id="170744" r:id="rId13"/>
    <p:sldId id="170745" r:id="rId14"/>
    <p:sldId id="170746" r:id="rId15"/>
    <p:sldId id="170747" r:id="rId16"/>
    <p:sldId id="170748" r:id="rId17"/>
  </p:sldIdLst>
  <p:sldSz cx="9144000" cy="5143500" type="screen16x9"/>
  <p:notesSz cx="6797675" cy="9926638"/>
  <p:custDataLst>
    <p:tags r:id="rId20"/>
  </p:custDataLst>
  <p:defaultTextStyle>
    <a:defPPr>
      <a:defRPr lang="fr-FR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pos="2880">
          <p15:clr>
            <a:srgbClr val="A4A3A4"/>
          </p15:clr>
        </p15:guide>
        <p15:guide id="8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rnavskaya, Olga /DE" initials="VO/" lastIdx="2" clrIdx="0">
    <p:extLst>
      <p:ext uri="{19B8F6BF-5375-455C-9EA6-DF929625EA0E}">
        <p15:presenceInfo xmlns:p15="http://schemas.microsoft.com/office/powerpoint/2012/main" userId="S-1-5-21-299502267-1645522239-682003330-1076492230" providerId="AD"/>
      </p:ext>
    </p:extLst>
  </p:cmAuthor>
  <p:cmAuthor id="2" name="Elisa Strada" initials="ES" lastIdx="5" clrIdx="1">
    <p:extLst>
      <p:ext uri="{19B8F6BF-5375-455C-9EA6-DF929625EA0E}">
        <p15:presenceInfo xmlns:p15="http://schemas.microsoft.com/office/powerpoint/2012/main" userId="S::Elisa.Strada@sanofi.com::8a487c0e-ea0c-47ba-8e93-aab5194c67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CC00"/>
    <a:srgbClr val="000000"/>
    <a:srgbClr val="FF9933"/>
    <a:srgbClr val="CCFFFF"/>
    <a:srgbClr val="CCFFCC"/>
    <a:srgbClr val="CC9900"/>
    <a:srgbClr val="FFFFCC"/>
    <a:srgbClr val="FFFF99"/>
    <a:srgbClr val="E6E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3" autoAdjust="0"/>
    <p:restoredTop sz="89614" autoAdjust="0"/>
  </p:normalViewPr>
  <p:slideViewPr>
    <p:cSldViewPr snapToGrid="0" snapToObjects="1">
      <p:cViewPr>
        <p:scale>
          <a:sx n="125" d="100"/>
          <a:sy n="125" d="100"/>
        </p:scale>
        <p:origin x="832" y="568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21907"/>
    </p:cViewPr>
  </p:sorterViewPr>
  <p:notesViewPr>
    <p:cSldViewPr snapToGrid="0" snapToObjects="1">
      <p:cViewPr varScale="1">
        <p:scale>
          <a:sx n="52" d="100"/>
          <a:sy n="52" d="100"/>
        </p:scale>
        <p:origin x="297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FB7EC-A220-4A0D-BBF6-1EAECA6DF8D4}" type="datetimeFigureOut">
              <a:rPr lang="en-US" smtClean="0"/>
              <a:t>7/19/20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AA0B2-A551-4BB8-B98A-C218C25A061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539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DBD7E-BBC0-CB4E-A9CE-047F9A58E69D}" type="datetimeFigureOut">
              <a:rPr lang="fr-FR" smtClean="0"/>
              <a:t>19/07/2020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92C17-AD08-4E4C-AB6D-1035F7AC396F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702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92C17-AD08-4E4C-AB6D-1035F7AC396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294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6.bin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7.bin"/><Relationship Id="rId4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4.bin"/><Relationship Id="rId4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847703" y="4539426"/>
            <a:ext cx="6023247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47704" y="4068001"/>
            <a:ext cx="6019300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2679318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027830"/>
            <a:ext cx="2417162" cy="9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59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847704" y="4539582"/>
            <a:ext cx="6023247" cy="3323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47705" y="4068001"/>
            <a:ext cx="6019300" cy="443198"/>
          </a:xfrm>
          <a:prstGeom prst="rect">
            <a:avLst/>
          </a:prstGeo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2679318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27830"/>
            <a:ext cx="2417162" cy="9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598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1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84B6AA-E975-B34D-ADF2-6DBBC634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8893" y="245701"/>
            <a:ext cx="3838858" cy="652031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1004138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9B59C-A3F5-2848-A1E8-861A9FBB14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8893" y="1032695"/>
            <a:ext cx="3838858" cy="3375000"/>
          </a:xfrm>
        </p:spPr>
        <p:txBody>
          <a:bodyPr/>
          <a:lstStyle/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62223693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1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316CAA-5898-3748-97E1-0D0B6476D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204AC68-3CBC-8248-8C7A-E45BD94E35C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04138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4B35CA-CB15-8648-826D-2C56A943CE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1750" y="246459"/>
            <a:ext cx="3838858" cy="651273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D4DA55-9A55-EE4A-99A6-74F4350C2B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9487F-D4DC-F14C-B0DD-754BCA2F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7ABCBF6-199C-E041-8DC0-7D8B83131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8893" y="1032695"/>
            <a:ext cx="3838858" cy="3375000"/>
          </a:xfrm>
        </p:spPr>
        <p:txBody>
          <a:bodyPr/>
          <a:lstStyle/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2217040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1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EC999E-669F-1645-A768-2BEF0AE251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C342DDD-F225-A34F-A94A-047ACC465C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6" y="303610"/>
            <a:ext cx="2428186" cy="4104083"/>
          </a:xfrm>
        </p:spPr>
        <p:txBody>
          <a:bodyPr anchor="ctr"/>
          <a:lstStyle/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7234346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1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E9179D-B389-9240-A461-2BC346E258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5B31EC6C-BADA-D74C-AFF7-BF5CB428B01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3FBCB1-9BA5-1049-B715-05A2B5A978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FA1F5-C5DC-1B43-9B31-98D9B577A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C3F58-41B5-E04A-8525-046FA303E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7" y="303610"/>
            <a:ext cx="2428186" cy="4104084"/>
          </a:xfrm>
        </p:spPr>
        <p:txBody>
          <a:bodyPr anchor="ctr"/>
          <a:lstStyle/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16913893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2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FD48B1-57FA-B849-ADE7-1A8506E50F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32098" y="246459"/>
            <a:ext cx="2720858" cy="651273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0DB07A-ABC5-4944-9AFE-D4A03BE40E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098" y="1032272"/>
            <a:ext cx="2727011" cy="337542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1530790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3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E2FB374-0BC9-0C41-8FB9-73D975C03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2014" y="245701"/>
            <a:ext cx="3862376" cy="652031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466076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EF40E83-EFEB-EE40-B03C-37158BCE8E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2099" y="1032272"/>
            <a:ext cx="3862291" cy="3375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B923C-6D45-4A1C-8862-EFF0A456E7BE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244525292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image pattern 3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E2FB374-0BC9-0C41-8FB9-73D975C03A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912"/>
          <a:stretch/>
        </p:blipFill>
        <p:spPr>
          <a:xfrm>
            <a:off x="0" y="0"/>
            <a:ext cx="4484170" cy="5143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11944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CD3F22-6510-4223-B431-1113D23210A5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14722130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3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5BF0B1-7EF8-7345-94FC-340047A542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26237" y="947700"/>
            <a:ext cx="5028790" cy="2845800"/>
          </a:xfrm>
          <a:solidFill>
            <a:schemeClr val="accent1"/>
          </a:solidFill>
        </p:spPr>
        <p:txBody>
          <a:bodyPr tIns="1260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6F107A4-275C-384C-8505-688E1BD554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79261" y="308373"/>
            <a:ext cx="2430261" cy="4099321"/>
          </a:xfrm>
        </p:spPr>
        <p:txBody>
          <a:bodyPr anchor="ctr" anchorCtr="0"/>
          <a:lstStyle>
            <a:lvl1pPr>
              <a:spcBef>
                <a:spcPts val="0"/>
              </a:spcBef>
              <a:spcAft>
                <a:spcPts val="1650"/>
              </a:spcAft>
              <a:defRPr/>
            </a:lvl1pPr>
            <a:lvl2pPr marL="0" indent="0">
              <a:spcBef>
                <a:spcPts val="0"/>
              </a:spcBef>
              <a:buNone/>
              <a:defRPr sz="900" b="1">
                <a:latin typeface="Neue Haas Grotesk Text Pro" panose="020B0504020202020204" pitchFamily="34" charset="77"/>
              </a:defRPr>
            </a:lvl2pPr>
            <a:lvl3pPr marL="0" indent="0">
              <a:spcBef>
                <a:spcPts val="0"/>
              </a:spcBef>
              <a:buNone/>
              <a:defRPr sz="900">
                <a:latin typeface="Neue Haas Grotesk Text Pro" panose="020B0504020202020204" pitchFamily="34" charset="77"/>
              </a:defRPr>
            </a:lvl3pPr>
          </a:lstStyle>
          <a:p>
            <a:pPr lvl="0"/>
            <a:r>
              <a:rPr lang="en-GB"/>
              <a:t>Large quote</a:t>
            </a:r>
          </a:p>
          <a:p>
            <a:pPr lvl="1"/>
            <a:r>
              <a:rPr lang="en-GB"/>
              <a:t>Name here</a:t>
            </a:r>
          </a:p>
          <a:p>
            <a:pPr lvl="2"/>
            <a:r>
              <a:rPr lang="en-GB"/>
              <a:t>Title/Company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AA9E61-C7ED-4B85-B39A-FE5DB1360CFB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1689418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5306D15-1259-9A4B-9D2C-BF8B78BC85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8" y="0"/>
            <a:ext cx="9137364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8B7285-C142-444B-945B-E3DC3CADF7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2185" y="303610"/>
            <a:ext cx="3889092" cy="4104084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spcBef>
                <a:spcPts val="4049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Questions?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9879C0-15D4-45A7-AB65-D47A17F01721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39151560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– Wordmark + Grow fearles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5A45D8-5F23-E04E-89D9-93CF2B55A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7688" y="1921993"/>
            <a:ext cx="4886243" cy="6382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A897AE-8CF4-E641-9D0F-D10F06DF21BF}"/>
              </a:ext>
            </a:extLst>
          </p:cNvPr>
          <p:cNvSpPr txBox="1"/>
          <p:nvPr userDrawn="1"/>
        </p:nvSpPr>
        <p:spPr>
          <a:xfrm>
            <a:off x="3193616" y="3003947"/>
            <a:ext cx="2754389" cy="351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GB" sz="1500" b="1">
                <a:latin typeface="Neue Haas Grotesk Text Pro" panose="020B0504020202020204" pitchFamily="34" charset="77"/>
              </a:rPr>
              <a:t>Grow fearless</a:t>
            </a:r>
          </a:p>
        </p:txBody>
      </p:sp>
    </p:spTree>
    <p:extLst>
      <p:ext uri="{BB962C8B-B14F-4D97-AF65-F5344CB8AC3E}">
        <p14:creationId xmlns:p14="http://schemas.microsoft.com/office/powerpoint/2010/main" val="5126644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84" y="4068001"/>
            <a:ext cx="5987325" cy="443198"/>
          </a:xfrm>
          <a:prstGeom prst="rect">
            <a:avLst/>
          </a:prstGeo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357"/>
            <a:ext cx="5984448" cy="27395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407" indent="0" algn="ctr">
              <a:buNone/>
              <a:defRPr sz="1500"/>
            </a:lvl2pPr>
            <a:lvl3pPr marL="684865" indent="0" algn="ctr">
              <a:buNone/>
              <a:defRPr sz="1400"/>
            </a:lvl3pPr>
            <a:lvl4pPr marL="1027298" indent="0" algn="ctr">
              <a:buNone/>
              <a:defRPr sz="1200"/>
            </a:lvl4pPr>
            <a:lvl5pPr marL="1369730" indent="0" algn="ctr">
              <a:buNone/>
              <a:defRPr sz="1200"/>
            </a:lvl5pPr>
            <a:lvl6pPr marL="1712189" indent="0" algn="ctr">
              <a:buNone/>
              <a:defRPr sz="1200"/>
            </a:lvl6pPr>
            <a:lvl7pPr marL="2054594" indent="0" algn="ctr">
              <a:buNone/>
              <a:defRPr sz="1200"/>
            </a:lvl7pPr>
            <a:lvl8pPr marL="2397000" indent="0" algn="ctr">
              <a:buNone/>
              <a:defRPr sz="1200"/>
            </a:lvl8pPr>
            <a:lvl9pPr marL="2739407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2679318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27830"/>
            <a:ext cx="2417162" cy="9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497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847703" y="4539426"/>
            <a:ext cx="6023247" cy="369332"/>
          </a:xfrm>
        </p:spPr>
        <p:txBody>
          <a:bodyPr wrap="square">
            <a:spAutoFit/>
          </a:bodyPr>
          <a:lstStyle>
            <a:lvl1pPr marL="0" indent="0" algn="r">
              <a:buNone/>
              <a:defRPr sz="2399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47703" y="4068001"/>
            <a:ext cx="6019300" cy="443198"/>
          </a:xfrm>
        </p:spPr>
        <p:txBody>
          <a:bodyPr anchor="b"/>
          <a:lstStyle>
            <a:lvl1pPr algn="r">
              <a:defRPr sz="3199">
                <a:solidFill>
                  <a:schemeClr val="tx2"/>
                </a:solidFill>
              </a:defRPr>
            </a:lvl1pPr>
          </a:lstStyle>
          <a:p>
            <a:r>
              <a:rPr lang="fr-FR"/>
              <a:t>Titre de la présentation, corps 32</a:t>
            </a:r>
            <a:endParaRPr lang="en-US"/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2679318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7830"/>
            <a:ext cx="2417162" cy="9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71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75467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40" y="4539485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44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3" y="4031990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96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81" y="4068001"/>
            <a:ext cx="5987325" cy="443198"/>
          </a:xfr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60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425" indent="0" algn="ctr">
              <a:buNone/>
              <a:defRPr sz="1500"/>
            </a:lvl2pPr>
            <a:lvl3pPr marL="684899" indent="0" algn="ctr">
              <a:buNone/>
              <a:defRPr sz="1400"/>
            </a:lvl3pPr>
            <a:lvl4pPr marL="1027349" indent="0" algn="ctr">
              <a:buNone/>
              <a:defRPr sz="1200"/>
            </a:lvl4pPr>
            <a:lvl5pPr marL="1369798" indent="0" algn="ctr">
              <a:buNone/>
              <a:defRPr sz="1200"/>
            </a:lvl5pPr>
            <a:lvl6pPr marL="1712273" indent="0" algn="ctr">
              <a:buNone/>
              <a:defRPr sz="1200"/>
            </a:lvl6pPr>
            <a:lvl7pPr marL="2054696" indent="0" algn="ctr">
              <a:buNone/>
              <a:defRPr sz="1200"/>
            </a:lvl7pPr>
            <a:lvl8pPr marL="2397120" indent="0" algn="ctr">
              <a:buNone/>
              <a:defRPr sz="1200"/>
            </a:lvl8pPr>
            <a:lvl9pPr marL="2739545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pic>
        <p:nvPicPr>
          <p:cNvPr id="10" name="Image 9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3965222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7950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41" y="1023945"/>
            <a:ext cx="7597795" cy="3671887"/>
          </a:xfrm>
        </p:spPr>
        <p:txBody>
          <a:bodyPr/>
          <a:lstStyle>
            <a:lvl1pPr marL="166476" indent="-166476">
              <a:spcBef>
                <a:spcPts val="900"/>
              </a:spcBef>
              <a:buFont typeface="Arial" charset="0"/>
              <a:buChar char="•"/>
              <a:tabLst>
                <a:tab pos="8448593" algn="r"/>
              </a:tabLst>
              <a:defRPr sz="1800" b="0" baseline="0"/>
            </a:lvl1pPr>
            <a:lvl2pPr marL="299641" indent="-133191">
              <a:spcBef>
                <a:spcPts val="0"/>
              </a:spcBef>
              <a:buFont typeface="Arial" charset="0"/>
              <a:buChar char="•"/>
              <a:tabLst>
                <a:tab pos="8448806" algn="r"/>
              </a:tabLst>
              <a:defRPr sz="1600"/>
            </a:lvl2pPr>
            <a:lvl3pPr marL="271142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4" y="4655266"/>
            <a:ext cx="1139390" cy="441254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6846826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6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2695" indent="-133191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6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520213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76" y="1242105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6" tIns="45668" rIns="91336" bIns="45668" rtlCol="0" anchor="ctr"/>
          <a:lstStyle/>
          <a:p>
            <a:pPr algn="ctr" defTabSz="684899"/>
            <a:endParaRPr lang="fr-FR" sz="14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71145" indent="-136366">
              <a:tabLst/>
              <a:defRPr/>
            </a:lvl2pPr>
            <a:lvl3pPr marL="385286" indent="-13160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51969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2695" indent="-133191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67" y="987426"/>
            <a:ext cx="4206875" cy="3708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506487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2695" indent="-133191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67" y="987425"/>
            <a:ext cx="4206875" cy="332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66" y="4305089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6" tIns="45668" rIns="91336" bIns="45668" rtlCol="0" anchor="ctr"/>
          <a:lstStyle/>
          <a:p>
            <a:pPr algn="ctr" defTabSz="684899"/>
            <a:endParaRPr lang="fr-FR" sz="140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5" y="4421781"/>
            <a:ext cx="394667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799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76" y="1239838"/>
            <a:ext cx="8420101" cy="310673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78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6" tIns="45668" rIns="91336" bIns="45668" rtlCol="0" anchor="ctr"/>
          <a:lstStyle/>
          <a:p>
            <a:pPr algn="ctr" defTabSz="684899"/>
            <a:endParaRPr lang="fr-FR" sz="140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5" y="4420800"/>
            <a:ext cx="817511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82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829" y="1242149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65" rIns="91330" bIns="45665" rtlCol="0" anchor="ctr"/>
          <a:lstStyle/>
          <a:p>
            <a:pPr algn="ctr" defTabSz="684865"/>
            <a:endParaRPr lang="fr-FR" sz="1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51" y="273601"/>
            <a:ext cx="8418875" cy="3877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103" y="1365251"/>
            <a:ext cx="8086057" cy="3124645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  <a:lvl2pPr marL="271133" indent="-136360">
              <a:tabLst/>
              <a:defRPr/>
            </a:lvl2pPr>
            <a:lvl3pPr marL="385268" indent="-131598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281"/>
            <a:ext cx="776690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DATE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281"/>
            <a:ext cx="5781302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TITRE DE LA PRÉSENTATION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700" y="4831281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51" y="712802"/>
            <a:ext cx="8418875" cy="349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69" indent="0">
              <a:buNone/>
              <a:defRPr/>
            </a:lvl2pPr>
            <a:lvl3pPr marL="684865" indent="0">
              <a:buNone/>
              <a:defRPr/>
            </a:lvl3pPr>
            <a:lvl4pPr marL="1027298" indent="0">
              <a:buNone/>
              <a:defRPr/>
            </a:lvl4pPr>
            <a:lvl5pPr marL="136973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280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76" y="1239843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6" tIns="45668" rIns="91336" bIns="45668" rtlCol="0" anchor="ctr"/>
          <a:lstStyle/>
          <a:p>
            <a:pPr algn="ctr" defTabSz="684899"/>
            <a:endParaRPr lang="fr-FR" sz="14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90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145" indent="-136366">
              <a:tabLst/>
              <a:defRPr/>
            </a:lvl2pPr>
            <a:lvl3pPr marL="385286" indent="-13160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90" y="1709738"/>
            <a:ext cx="8069740" cy="287811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91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4544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7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7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358776" y="1239838"/>
            <a:ext cx="8420101" cy="3321050"/>
          </a:xfr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689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0">
          <p15:clr>
            <a:srgbClr val="FBAE40"/>
          </p15:clr>
        </p15:guide>
        <p15:guide id="2" pos="3080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6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81" indent="0">
              <a:buNone/>
              <a:defRPr/>
            </a:lvl2pPr>
            <a:lvl3pPr marL="684899" indent="0">
              <a:buNone/>
              <a:defRPr/>
            </a:lvl3pPr>
            <a:lvl4pPr marL="1027349" indent="0">
              <a:buNone/>
              <a:defRPr/>
            </a:lvl4pPr>
            <a:lvl5pPr marL="1369798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76" y="1586201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76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76" y="2526863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91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91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7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7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9" y="3395267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9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77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14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7349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6979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5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5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272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4042856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2614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 descr="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www.PresentationLoad.com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 w="12700">
            <a:noFill/>
            <a:round/>
            <a:headEnd/>
            <a:tailEnd/>
          </a:ln>
        </p:spPr>
        <p:txBody>
          <a:bodyPr lIns="91336" tIns="45668" rIns="91336" bIns="45668" rtlCol="0" anchor="ctr"/>
          <a:lstStyle/>
          <a:p>
            <a:pPr algn="ctr" defTabSz="684899"/>
            <a:endParaRPr lang="en-US" sz="1100" dirty="0">
              <a:solidFill>
                <a:srgbClr val="6B747B"/>
              </a:solidFill>
            </a:endParaRPr>
          </a:p>
        </p:txBody>
      </p:sp>
      <p:sp>
        <p:nvSpPr>
          <p:cNvPr id="6" name="Textfeld 5"/>
          <p:cNvSpPr txBox="1"/>
          <p:nvPr userDrawn="1"/>
        </p:nvSpPr>
        <p:spPr>
          <a:xfrm>
            <a:off x="-78385" y="-1596934"/>
            <a:ext cx="184521" cy="261505"/>
          </a:xfrm>
          <a:prstGeom prst="rect">
            <a:avLst/>
          </a:prstGeom>
          <a:noFill/>
        </p:spPr>
        <p:txBody>
          <a:bodyPr wrap="none" lIns="91336" tIns="45668" rIns="91336" bIns="45668" rtlCol="0">
            <a:spAutoFit/>
          </a:bodyPr>
          <a:lstStyle/>
          <a:p>
            <a:pPr defTabSz="684899"/>
            <a:endParaRPr lang="en-US" sz="1100" dirty="0">
              <a:solidFill>
                <a:srgbClr val="6B747B"/>
              </a:solidFill>
            </a:endParaRPr>
          </a:p>
        </p:txBody>
      </p:sp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405054" y="405001"/>
            <a:ext cx="8324096" cy="25929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ctr">
              <a:lnSpc>
                <a:spcPct val="80000"/>
              </a:lnSpc>
              <a:defRPr lang="de-DE" sz="6000" b="0" dirty="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pPr marL="0" lvl="0"/>
            <a:r>
              <a:rPr lang="de-DE" dirty="0"/>
              <a:t>Titelmasterformat durch Klicken bearbeiten</a:t>
            </a:r>
          </a:p>
        </p:txBody>
      </p:sp>
      <p:sp>
        <p:nvSpPr>
          <p:cNvPr id="13" name="Untertitel 2"/>
          <p:cNvSpPr>
            <a:spLocks noGrp="1"/>
          </p:cNvSpPr>
          <p:nvPr>
            <p:ph type="subTitle" idx="1"/>
          </p:nvPr>
        </p:nvSpPr>
        <p:spPr>
          <a:xfrm>
            <a:off x="405054" y="3147391"/>
            <a:ext cx="8324096" cy="800917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342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9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2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9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  <p:sp>
        <p:nvSpPr>
          <p:cNvPr id="7" name="Rechteck 6" descr="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www.PresentationLoad.com"/>
          <p:cNvSpPr/>
          <p:nvPr userDrawn="1"/>
        </p:nvSpPr>
        <p:spPr>
          <a:xfrm>
            <a:off x="7" y="1345753"/>
            <a:ext cx="9143999" cy="2225615"/>
          </a:xfrm>
          <a:prstGeom prst="rect">
            <a:avLst/>
          </a:prstGeom>
          <a:solidFill>
            <a:srgbClr val="000000">
              <a:alpha val="49804"/>
            </a:srgbClr>
          </a:solidFill>
        </p:spPr>
        <p:txBody>
          <a:bodyPr wrap="square" lIns="539299" tIns="0" rIns="91336" bIns="134844" anchor="ctr" anchorCtr="0">
            <a:noAutofit/>
          </a:bodyPr>
          <a:lstStyle/>
          <a:p>
            <a:pPr defTabSz="684899"/>
            <a:endParaRPr lang="en-US" sz="3000" noProof="1">
              <a:solidFill>
                <a:srgbClr val="FFFFFF"/>
              </a:solidFill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91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 descr="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www.PresentationLoad.com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4B4B4B"/>
          </a:solidFill>
          <a:ln w="12700">
            <a:noFill/>
            <a:round/>
            <a:headEnd/>
            <a:tailEnd/>
          </a:ln>
        </p:spPr>
        <p:txBody>
          <a:bodyPr lIns="91336" tIns="45668" rIns="91336" bIns="45668" rtlCol="0" anchor="ctr"/>
          <a:lstStyle/>
          <a:p>
            <a:pPr algn="ctr" defTabSz="684899"/>
            <a:endParaRPr lang="en-US" sz="1100" dirty="0">
              <a:solidFill>
                <a:srgbClr val="6B747B"/>
              </a:solidFill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-1" y="1474291"/>
            <a:ext cx="9144001" cy="2192540"/>
          </a:xfrm>
          <a:prstGeom prst="rect">
            <a:avLst/>
          </a:prstGeom>
          <a:solidFill>
            <a:srgbClr val="131313">
              <a:alpha val="49804"/>
            </a:srgbClr>
          </a:solidFill>
        </p:spPr>
        <p:txBody>
          <a:bodyPr wrap="square" lIns="539299" tIns="0" rIns="91336" bIns="134844" anchor="ctr" anchorCtr="0">
            <a:noAutofit/>
          </a:bodyPr>
          <a:lstStyle/>
          <a:p>
            <a:pPr defTabSz="684899"/>
            <a:endParaRPr lang="en-US" sz="3000" noProof="1">
              <a:solidFill>
                <a:srgbClr val="FFFFFF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Textfeld 5"/>
          <p:cNvSpPr txBox="1"/>
          <p:nvPr userDrawn="1"/>
        </p:nvSpPr>
        <p:spPr>
          <a:xfrm>
            <a:off x="-78385" y="-1596934"/>
            <a:ext cx="184521" cy="261505"/>
          </a:xfrm>
          <a:prstGeom prst="rect">
            <a:avLst/>
          </a:prstGeom>
          <a:noFill/>
        </p:spPr>
        <p:txBody>
          <a:bodyPr wrap="none" lIns="91336" tIns="45668" rIns="91336" bIns="45668" rtlCol="0">
            <a:spAutoFit/>
          </a:bodyPr>
          <a:lstStyle/>
          <a:p>
            <a:pPr defTabSz="684899"/>
            <a:endParaRPr lang="en-US" sz="1100" dirty="0">
              <a:solidFill>
                <a:srgbClr val="6B747B"/>
              </a:solidFill>
            </a:endParaRPr>
          </a:p>
        </p:txBody>
      </p:sp>
      <p:sp>
        <p:nvSpPr>
          <p:cNvPr id="12" name="Titel 1" descr="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www.PresentationLoad.com"/>
          <p:cNvSpPr>
            <a:spLocks noGrp="1"/>
          </p:cNvSpPr>
          <p:nvPr>
            <p:ph type="ctrTitle"/>
          </p:nvPr>
        </p:nvSpPr>
        <p:spPr>
          <a:xfrm>
            <a:off x="405054" y="1547040"/>
            <a:ext cx="8324096" cy="162417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ctr">
              <a:lnSpc>
                <a:spcPct val="80000"/>
              </a:lnSpc>
              <a:defRPr lang="de-DE" sz="6000" b="0" dirty="0">
                <a:solidFill>
                  <a:schemeClr val="bg1"/>
                </a:solidFill>
                <a:latin typeface="Bebas Neue" panose="020B0606020202050201" pitchFamily="34" charset="0"/>
              </a:defRPr>
            </a:lvl1pPr>
          </a:lstStyle>
          <a:p>
            <a:pPr marL="0" lvl="0"/>
            <a:r>
              <a:rPr lang="de-DE" dirty="0"/>
              <a:t>Titelmasterformat durch Klicken bearbeiten</a:t>
            </a:r>
          </a:p>
        </p:txBody>
      </p:sp>
      <p:sp>
        <p:nvSpPr>
          <p:cNvPr id="13" name="Untertitel 2" descr="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&#10;www.PresentationLoad.com"/>
          <p:cNvSpPr>
            <a:spLocks noGrp="1"/>
          </p:cNvSpPr>
          <p:nvPr>
            <p:ph type="subTitle" idx="1"/>
          </p:nvPr>
        </p:nvSpPr>
        <p:spPr>
          <a:xfrm>
            <a:off x="405054" y="3171205"/>
            <a:ext cx="8324096" cy="495626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210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342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9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2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9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46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/>
          </p:cNvSpPr>
          <p:nvPr>
            <p:ph type="pic" sz="quarter" idx="14"/>
          </p:nvPr>
        </p:nvSpPr>
        <p:spPr bwMode="gray"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143843" tIns="143843" rIns="143843" bIns="143843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6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9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1" y="1194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46" name="think-cell Slide" r:id="rId4" imgW="499" imgH="499" progId="TCLayout.ActiveDocument.1">
                  <p:embed/>
                </p:oleObj>
              </mc:Choice>
              <mc:Fallback>
                <p:oleObj name="think-cell Slide" r:id="rId4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194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6" y="121632"/>
            <a:ext cx="8537171" cy="387798"/>
          </a:xfrm>
        </p:spPr>
        <p:txBody>
          <a:bodyPr/>
          <a:lstStyle/>
          <a:p>
            <a:r>
              <a:rPr lang="en-GB" dirty="0" err="1"/>
              <a:t>Modifiez</a:t>
            </a:r>
            <a:r>
              <a:rPr lang="en-GB" dirty="0"/>
              <a:t>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80981986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40" y="4539435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38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3" y="4031990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142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51" y="273601"/>
            <a:ext cx="8418875" cy="3877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  <a:lvl3pPr marL="402675" indent="-133185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281"/>
            <a:ext cx="776690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DATE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281"/>
            <a:ext cx="5781302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TITRE DE LA PRÉSENTATION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700" y="4831281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51" y="712802"/>
            <a:ext cx="8418875" cy="349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69" indent="0">
              <a:buNone/>
              <a:defRPr/>
            </a:lvl2pPr>
            <a:lvl3pPr marL="684865" indent="0">
              <a:buNone/>
              <a:defRPr/>
            </a:lvl3pPr>
            <a:lvl4pPr marL="1027298" indent="0">
              <a:buNone/>
              <a:defRPr/>
            </a:lvl4pPr>
            <a:lvl5pPr marL="136973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95" y="987426"/>
            <a:ext cx="4206875" cy="3708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867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78" y="4068001"/>
            <a:ext cx="5987325" cy="443198"/>
          </a:xfr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10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812" indent="0" algn="ctr">
              <a:buNone/>
              <a:defRPr sz="1500"/>
            </a:lvl2pPr>
            <a:lvl3pPr marL="685630" indent="0" algn="ctr">
              <a:buNone/>
              <a:defRPr sz="1400"/>
            </a:lvl3pPr>
            <a:lvl4pPr marL="1028445" indent="0" algn="ctr">
              <a:buNone/>
              <a:defRPr sz="1200"/>
            </a:lvl4pPr>
            <a:lvl5pPr marL="1371260" indent="0" algn="ctr">
              <a:buNone/>
              <a:defRPr sz="1200"/>
            </a:lvl5pPr>
            <a:lvl6pPr marL="1714079" indent="0" algn="ctr">
              <a:buNone/>
              <a:defRPr sz="1200"/>
            </a:lvl6pPr>
            <a:lvl7pPr marL="2056889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2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pic>
        <p:nvPicPr>
          <p:cNvPr id="10" name="Image 9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3965222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198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42" y="1023948"/>
            <a:ext cx="7597795" cy="3671887"/>
          </a:xfrm>
        </p:spPr>
        <p:txBody>
          <a:bodyPr/>
          <a:lstStyle>
            <a:lvl1pPr marL="166648" indent="-166648">
              <a:spcBef>
                <a:spcPts val="900"/>
              </a:spcBef>
              <a:buFont typeface="Arial" charset="0"/>
              <a:buChar char="•"/>
              <a:tabLst>
                <a:tab pos="8457673" algn="r"/>
              </a:tabLst>
              <a:defRPr sz="1800" b="0" baseline="0"/>
            </a:lvl1pPr>
            <a:lvl2pPr marL="299963" indent="-133320">
              <a:spcBef>
                <a:spcPts val="0"/>
              </a:spcBef>
              <a:buFont typeface="Arial" charset="0"/>
              <a:buChar char="•"/>
              <a:tabLst>
                <a:tab pos="8457886" algn="r"/>
              </a:tabLst>
              <a:defRPr sz="1600"/>
            </a:lvl2pPr>
            <a:lvl3pPr marL="271400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8337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84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3125" indent="-13332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4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267416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4" y="1242114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71403" indent="-136495">
              <a:tabLst/>
              <a:defRPr/>
            </a:lvl2pPr>
            <a:lvl3pPr marL="385673" indent="-13173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047648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25" indent="-13332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10" y="987426"/>
            <a:ext cx="4206875" cy="3708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6436614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25" indent="-13332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10" y="987425"/>
            <a:ext cx="4206875" cy="332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09" y="4305039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sz="180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5" y="4421781"/>
            <a:ext cx="394667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048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84" y="1239838"/>
            <a:ext cx="8420101" cy="310673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28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sz="1800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5" y="4420800"/>
            <a:ext cx="817511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504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4" y="1239843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sz="18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90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403" indent="-136495">
              <a:tabLst/>
              <a:defRPr/>
            </a:lvl2pPr>
            <a:lvl3pPr marL="385673" indent="-13173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90" y="1709738"/>
            <a:ext cx="8069740" cy="287811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91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044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0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0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358784" y="1239838"/>
            <a:ext cx="8420101" cy="3321050"/>
          </a:xfr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964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4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39" indent="0">
              <a:buNone/>
              <a:defRPr/>
            </a:lvl2pPr>
            <a:lvl3pPr marL="685630" indent="0">
              <a:buNone/>
              <a:defRPr/>
            </a:lvl3pPr>
            <a:lvl4pPr marL="1028445" indent="0">
              <a:buNone/>
              <a:defRPr/>
            </a:lvl4pPr>
            <a:lvl5pPr marL="137126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84" y="1586151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84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84" y="2526863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71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71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7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7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10" y="3395217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10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45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6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344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9144000" cy="3934047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178664"/>
            <a:ext cx="9144000" cy="1024896"/>
          </a:xfrm>
          <a:prstGeom prst="rect">
            <a:avLst/>
          </a:prstGeo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27830"/>
            <a:ext cx="2417162" cy="9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6766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4042856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619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77562037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30" name="think-cell Slide" r:id="rId5" imgW="499" imgH="499" progId="TCLayout.ActiveDocument.1">
                  <p:embed/>
                </p:oleObj>
              </mc:Choice>
              <mc:Fallback>
                <p:oleObj name="think-cell Slide" r:id="rId5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3"/>
            </p:custDataLst>
          </p:nvPr>
        </p:nvSpPr>
        <p:spPr>
          <a:xfrm>
            <a:off x="1" y="1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3" y="409447"/>
            <a:ext cx="7217107" cy="221599"/>
          </a:xfr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1600" noProof="0" dirty="0"/>
            </a:lvl1pPr>
          </a:lstStyle>
          <a:p>
            <a:pPr lvl="0"/>
            <a:r>
              <a:rPr lang="en-US" noProof="0" dirty="0" err="1"/>
              <a:t>Modifiez</a:t>
            </a:r>
            <a:r>
              <a:rPr lang="en-US" noProof="0" dirty="0"/>
              <a:t> le style du </a:t>
            </a:r>
            <a:r>
              <a:rPr lang="en-US" noProof="0" dirty="0" err="1"/>
              <a:t>titre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1351" y="4993881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ITALY HOW TO WIN ACTIVATION - WORKSHOP #1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6271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45384" b="38190"/>
          <a:stretch/>
        </p:blipFill>
        <p:spPr bwMode="auto">
          <a:xfrm>
            <a:off x="7449957" y="265816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155686"/>
            <a:ext cx="7171200" cy="209288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 dirty="0"/>
              <a:t>Slide texte - 1 colonne, corps 16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495457"/>
            <a:ext cx="7171200" cy="1751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baseline="0">
                <a:solidFill>
                  <a:schemeClr val="tx2"/>
                </a:solidFill>
              </a:defRPr>
            </a:lvl1pPr>
            <a:lvl2pPr marL="199750" indent="0">
              <a:buNone/>
              <a:defRPr/>
            </a:lvl2pPr>
            <a:lvl3pPr marL="513689" indent="0">
              <a:buNone/>
              <a:defRPr/>
            </a:lvl3pPr>
            <a:lvl4pPr marL="770480" indent="0">
              <a:buNone/>
              <a:defRPr/>
            </a:lvl4pPr>
            <a:lvl5pPr marL="1027298" indent="0">
              <a:buNone/>
              <a:defRPr/>
            </a:lvl5pPr>
          </a:lstStyle>
          <a:p>
            <a:pPr lvl="0"/>
            <a:r>
              <a:rPr lang="fr-FR" dirty="0"/>
              <a:t>Sous-titre, corps </a:t>
            </a:r>
            <a:r>
              <a:rPr lang="en-GB" dirty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683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_1 colonn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281"/>
            <a:ext cx="776690" cy="126958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281"/>
            <a:ext cx="5781302" cy="126958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700" y="4831281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45384" b="38190"/>
          <a:stretch/>
        </p:blipFill>
        <p:spPr bwMode="auto">
          <a:xfrm>
            <a:off x="7449957" y="-3610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155686"/>
            <a:ext cx="7171200" cy="209288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 dirty="0"/>
              <a:t>Slide texte - 1 colonne, corps 16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495457"/>
            <a:ext cx="7171200" cy="1751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baseline="0">
                <a:solidFill>
                  <a:schemeClr val="tx2"/>
                </a:solidFill>
              </a:defRPr>
            </a:lvl1pPr>
            <a:lvl2pPr marL="199750" indent="0">
              <a:buNone/>
              <a:defRPr/>
            </a:lvl2pPr>
            <a:lvl3pPr marL="513689" indent="0">
              <a:buNone/>
              <a:defRPr/>
            </a:lvl3pPr>
            <a:lvl4pPr marL="770480" indent="0">
              <a:buNone/>
              <a:defRPr/>
            </a:lvl4pPr>
            <a:lvl5pPr marL="1027298" indent="0">
              <a:buNone/>
              <a:defRPr/>
            </a:lvl5pPr>
          </a:lstStyle>
          <a:p>
            <a:pPr lvl="0"/>
            <a:r>
              <a:rPr lang="fr-FR" dirty="0"/>
              <a:t>Sous-titre, corps </a:t>
            </a:r>
            <a:r>
              <a:rPr lang="en-GB" dirty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0166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299"/>
            <a:ext cx="776690" cy="126958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281"/>
            <a:ext cx="5781302" cy="126958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700" y="4831281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42222D9E-52FF-4DF1-B6B9-C503691F4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81" y="286824"/>
            <a:ext cx="7172637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texte - 1 colonne, corps 28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45384" b="38190"/>
          <a:stretch/>
        </p:blipFill>
        <p:spPr bwMode="auto">
          <a:xfrm>
            <a:off x="7450016" y="-36107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37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38" y="4539433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54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1" y="4031990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61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86" y="4068001"/>
            <a:ext cx="5987325" cy="443198"/>
          </a:xfr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08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pic>
        <p:nvPicPr>
          <p:cNvPr id="10" name="Image 9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0" y="3965222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0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_1 colon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177"/>
            <a:ext cx="776690" cy="123111"/>
          </a:xfrm>
          <a:prstGeom prst="rect">
            <a:avLst/>
          </a:prstGeom>
        </p:spPr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C56CD43-E743-4D7A-A565-2084D930B71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49852" y="-3610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3E1FD64-E21D-42FE-9DF0-B5348E75FA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155686"/>
            <a:ext cx="7171200" cy="209288"/>
          </a:xfrm>
        </p:spPr>
        <p:txBody>
          <a:bodyPr/>
          <a:lstStyle>
            <a:lvl1pPr>
              <a:lnSpc>
                <a:spcPct val="85000"/>
              </a:lnSpc>
              <a:defRPr sz="1600" b="1"/>
            </a:lvl1pPr>
          </a:lstStyle>
          <a:p>
            <a:r>
              <a:rPr lang="fr-FR" dirty="0"/>
              <a:t>Slide texte - 1 colonne, corps 16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CBE107-3957-4D2C-A2C4-82EFD7F13940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58775" y="495457"/>
            <a:ext cx="7171200" cy="175106"/>
          </a:xfrm>
        </p:spPr>
        <p:txBody>
          <a:bodyPr/>
          <a:lstStyle>
            <a:lvl1pPr marL="0" indent="0">
              <a:buNone/>
              <a:defRPr sz="1200" b="0" baseline="0">
                <a:solidFill>
                  <a:schemeClr val="tx2"/>
                </a:solidFill>
              </a:defRPr>
            </a:lvl1pPr>
            <a:lvl2pPr marL="200020" indent="0">
              <a:buNone/>
              <a:defRPr/>
            </a:lvl2pPr>
            <a:lvl3pPr marL="514337" indent="0">
              <a:buNone/>
              <a:defRPr/>
            </a:lvl3pPr>
            <a:lvl4pPr marL="771506" indent="0">
              <a:buNone/>
              <a:defRPr/>
            </a:lvl4pPr>
            <a:lvl5pPr marL="1028675" indent="0">
              <a:buNone/>
              <a:defRPr/>
            </a:lvl5pPr>
          </a:lstStyle>
          <a:p>
            <a:pPr lvl="0"/>
            <a:r>
              <a:rPr lang="fr-FR" dirty="0"/>
              <a:t>Sous-titre, corps </a:t>
            </a:r>
            <a:r>
              <a:rPr lang="en-GB" dirty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9243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47" y="1023946"/>
            <a:ext cx="7597795" cy="3671887"/>
          </a:xfrm>
        </p:spPr>
        <p:txBody>
          <a:bodyPr/>
          <a:lstStyle>
            <a:lvl1pPr marL="166688" indent="-166688">
              <a:spcBef>
                <a:spcPts val="900"/>
              </a:spcBef>
              <a:buFont typeface="Arial" charset="0"/>
              <a:buChar char="•"/>
              <a:tabLst>
                <a:tab pos="8459788" algn="r"/>
              </a:tabLst>
              <a:defRPr sz="1800" b="0" baseline="0"/>
            </a:lvl1pPr>
            <a:lvl2pPr marL="300038" indent="-133350">
              <a:spcBef>
                <a:spcPts val="0"/>
              </a:spcBef>
              <a:buFont typeface="Arial" charset="0"/>
              <a:buChar char="•"/>
              <a:tabLst>
                <a:tab pos="8460000" algn="r"/>
              </a:tabLst>
              <a:defRPr sz="1600"/>
            </a:lvl2pPr>
            <a:lvl3pPr marL="271462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3" y="4655266"/>
            <a:ext cx="1139390" cy="441254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8841476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88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3225" indent="-13335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8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523910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8" y="1242112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71463" indent="-136525">
              <a:tabLst/>
              <a:defRPr/>
            </a:lvl2pPr>
            <a:lvl3pPr marL="385763" indent="-13176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091980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6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225" indent="-13335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14" y="987426"/>
            <a:ext cx="4206875" cy="3708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939888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6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225" indent="-133350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14" y="987425"/>
            <a:ext cx="4206875" cy="332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14" y="4305037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3" y="4421781"/>
            <a:ext cx="394667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156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88" y="1239838"/>
            <a:ext cx="8420101" cy="310673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26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4" y="4420800"/>
            <a:ext cx="817511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008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8" y="1239843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89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463" indent="-136525">
              <a:tabLst/>
              <a:defRPr/>
            </a:lvl2pPr>
            <a:lvl3pPr marL="385763" indent="-13176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89" y="1709738"/>
            <a:ext cx="8069740" cy="287811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89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083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16" y="273601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16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358788" y="1239838"/>
            <a:ext cx="8420101" cy="3321050"/>
          </a:xfr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488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8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7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76" y="1586149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76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76" y="2526863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64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64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6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6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8" y="3395215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8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3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62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7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60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505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0" y="4042856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0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9103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45D709B-10A5-B34F-9889-31E7F8AB79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36" y="0"/>
            <a:ext cx="9137364" cy="5143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04F437-599C-4B49-AFD9-2087E814A8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186" y="4838561"/>
            <a:ext cx="1080000" cy="14103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6165DC3-B87B-7343-BA9D-BCD43B32C9DC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332185" y="1734742"/>
            <a:ext cx="2727721" cy="22927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7" rtl="0" eaLnBrk="1" latinLnBrk="0" hangingPunct="1">
              <a:lnSpc>
                <a:spcPct val="100000"/>
              </a:lnSpc>
              <a:spcBef>
                <a:spcPts val="1650"/>
              </a:spcBef>
              <a:buFont typeface="Arial" panose="020B0604020202020204" pitchFamily="34" charset="0"/>
              <a:buNone/>
              <a:defRPr sz="1500" b="0" i="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7142" indent="0" algn="l" defTabSz="685617" rtl="0" eaLnBrk="1" latinLnBrk="0" hangingPunct="1">
              <a:lnSpc>
                <a:spcPct val="110000"/>
              </a:lnSpc>
              <a:spcBef>
                <a:spcPts val="1650"/>
              </a:spcBef>
              <a:buFont typeface="Arial" panose="020B0604020202020204" pitchFamily="34" charset="0"/>
              <a:buNone/>
              <a:tabLst/>
              <a:defRPr sz="15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2pPr>
            <a:lvl3pPr marL="403515" indent="-198782" algn="l" defTabSz="685617" rtl="0" eaLnBrk="1" latinLnBrk="0" hangingPunct="1">
              <a:lnSpc>
                <a:spcPct val="110000"/>
              </a:lnSpc>
              <a:spcBef>
                <a:spcPts val="1650"/>
              </a:spcBef>
              <a:buFont typeface="Arial" panose="020B0604020202020204" pitchFamily="34" charset="0"/>
              <a:buChar char="•"/>
              <a:tabLst/>
              <a:defRPr sz="15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3pPr>
            <a:lvl4pPr marL="601106" indent="-129744" algn="l" defTabSz="685617" rtl="0" eaLnBrk="1" latinLnBrk="0" hangingPunct="1">
              <a:lnSpc>
                <a:spcPct val="110000"/>
              </a:lnSpc>
              <a:spcBef>
                <a:spcPts val="990"/>
              </a:spcBef>
              <a:buFont typeface="Arial" panose="020B0604020202020204" pitchFamily="34" charset="0"/>
              <a:buChar char="•"/>
              <a:tabLst/>
              <a:defRPr sz="9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4pPr>
            <a:lvl5pPr marL="737991" indent="-136886" algn="l" defTabSz="685617" rtl="0" eaLnBrk="1" latinLnBrk="0" hangingPunct="1">
              <a:lnSpc>
                <a:spcPct val="110000"/>
              </a:lnSpc>
              <a:spcBef>
                <a:spcPts val="990"/>
              </a:spcBef>
              <a:buFont typeface="Arial" panose="020B0604020202020204" pitchFamily="34" charset="0"/>
              <a:buChar char="•"/>
              <a:tabLst/>
              <a:defRPr sz="9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5pPr>
            <a:lvl6pPr marL="1885447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56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64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73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/>
              <a:t>Presentation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581B94-FE9E-AF4D-94BF-1B12262DB1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5" y="260935"/>
            <a:ext cx="5617369" cy="134561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685617" rtl="0" eaLnBrk="1" latinLnBrk="0" hangingPunct="1">
              <a:lnSpc>
                <a:spcPct val="90000"/>
              </a:lnSpc>
              <a:spcBef>
                <a:spcPts val="4049"/>
              </a:spcBef>
              <a:buNone/>
              <a:defRPr sz="4499" b="1" i="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j-ea"/>
                <a:cs typeface="+mj-cs"/>
              </a:defRPr>
            </a:lvl1pPr>
          </a:lstStyle>
          <a:p>
            <a:r>
              <a:rPr lang="en-GB"/>
              <a:t>PowerPoint presentation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40E8065-61AE-A948-B55C-621AB53E6EDD}"/>
              </a:ext>
            </a:extLst>
          </p:cNvPr>
          <p:cNvCxnSpPr/>
          <p:nvPr userDrawn="1"/>
        </p:nvCxnSpPr>
        <p:spPr>
          <a:xfrm>
            <a:off x="332186" y="4731544"/>
            <a:ext cx="84796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784796" y="4861893"/>
            <a:ext cx="2024727" cy="281599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0" i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00 Month 2020</a:t>
            </a:r>
          </a:p>
        </p:txBody>
      </p:sp>
    </p:spTree>
    <p:extLst>
      <p:ext uri="{BB962C8B-B14F-4D97-AF65-F5344CB8AC3E}">
        <p14:creationId xmlns:p14="http://schemas.microsoft.com/office/powerpoint/2010/main" val="15860231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28B108-C1C0-B242-BB0C-20FE92DFAB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8" y="0"/>
            <a:ext cx="9137364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86283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 i="0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1255226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3DE2F4-E19B-564C-92BF-A173D88871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66738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397663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B5407D-2BA2-7D4D-BA00-D6E77A242C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86283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42873924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095704-29C0-734E-A3AA-CEB2BB0DD9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635600-99D2-5F40-BEF6-91C2E52D8D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185" y="303610"/>
            <a:ext cx="2861430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>
                <a:latin typeface="Neue Haas Grotesk Text Pro" panose="020B0504020202020204" pitchFamily="34" charset="77"/>
              </a:defRPr>
            </a:lvl1pPr>
            <a:lvl2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2pPr>
            <a:lvl3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3pPr>
            <a:lvl4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4pPr>
            <a:lvl5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1</a:t>
            </a:r>
          </a:p>
        </p:txBody>
      </p:sp>
    </p:spTree>
    <p:extLst>
      <p:ext uri="{BB962C8B-B14F-4D97-AF65-F5344CB8AC3E}">
        <p14:creationId xmlns:p14="http://schemas.microsoft.com/office/powerpoint/2010/main" val="3386539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609899-4996-0C4A-9F9F-01CA77039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77529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3A3D42-BF59-5848-80BB-99210EAF7D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4037" y="303610"/>
            <a:ext cx="3457779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2</a:t>
            </a:r>
          </a:p>
        </p:txBody>
      </p:sp>
    </p:spTree>
    <p:extLst>
      <p:ext uri="{BB962C8B-B14F-4D97-AF65-F5344CB8AC3E}">
        <p14:creationId xmlns:p14="http://schemas.microsoft.com/office/powerpoint/2010/main" val="3976847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EAF01C-4BFA-7D43-809E-7516CD2C4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3559B1-57D7-FC45-8EC2-F45EDE1ED1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303610"/>
            <a:ext cx="3455484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 marL="1097" indent="0">
              <a:buNone/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3</a:t>
            </a:r>
          </a:p>
        </p:txBody>
      </p:sp>
    </p:spTree>
    <p:extLst>
      <p:ext uri="{BB962C8B-B14F-4D97-AF65-F5344CB8AC3E}">
        <p14:creationId xmlns:p14="http://schemas.microsoft.com/office/powerpoint/2010/main" val="4159952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and story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EAF01C-4BFA-7D43-809E-7516CD2C4B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5747" r="4502" b="49143"/>
          <a:stretch/>
        </p:blipFill>
        <p:spPr>
          <a:xfrm>
            <a:off x="1720736" y="1400770"/>
            <a:ext cx="5702527" cy="328226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10540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BE5125-9BCD-AE47-B1F8-7CCBBCD20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80251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691C88-6E96-C94F-BECE-2CBA145310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1751" y="303610"/>
            <a:ext cx="3455486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4</a:t>
            </a:r>
          </a:p>
        </p:txBody>
      </p:sp>
    </p:spTree>
    <p:extLst>
      <p:ext uri="{BB962C8B-B14F-4D97-AF65-F5344CB8AC3E}">
        <p14:creationId xmlns:p14="http://schemas.microsoft.com/office/powerpoint/2010/main" val="1809147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 Ful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A33C46-EBE2-5D40-BFE6-46EFE2CA9C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DA159C-013A-7444-A0E0-096BDB459843}"/>
              </a:ext>
            </a:extLst>
          </p:cNvPr>
          <p:cNvSpPr txBox="1"/>
          <p:nvPr userDrawn="1"/>
        </p:nvSpPr>
        <p:spPr>
          <a:xfrm>
            <a:off x="332185" y="260069"/>
            <a:ext cx="3455397" cy="13035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Provocative Planning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57EAE00E-C037-3145-A55D-C749F6CFE820}"/>
              </a:ext>
            </a:extLst>
          </p:cNvPr>
          <p:cNvSpPr txBox="1">
            <a:spLocks/>
          </p:cNvSpPr>
          <p:nvPr userDrawn="1"/>
        </p:nvSpPr>
        <p:spPr>
          <a:xfrm>
            <a:off x="2838518" y="2051180"/>
            <a:ext cx="1215355" cy="3860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Transform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sz="900"/>
              <a:t>Growth for tomorrow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5679F17-967F-674B-B9E5-C2E80266CC90}"/>
              </a:ext>
            </a:extLst>
          </p:cNvPr>
          <p:cNvSpPr txBox="1">
            <a:spLocks/>
          </p:cNvSpPr>
          <p:nvPr userDrawn="1"/>
        </p:nvSpPr>
        <p:spPr>
          <a:xfrm>
            <a:off x="7513269" y="3673247"/>
            <a:ext cx="1067882" cy="3832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Maximize</a:t>
            </a:r>
          </a:p>
          <a:p>
            <a:pPr lvl="1">
              <a:lnSpc>
                <a:spcPct val="100000"/>
              </a:lnSpc>
            </a:pPr>
            <a:r>
              <a:rPr lang="en-GB" sz="900"/>
              <a:t>Growth ongoing</a:t>
            </a:r>
          </a:p>
        </p:txBody>
      </p:sp>
      <p:sp useBgFill="1">
        <p:nvSpPr>
          <p:cNvPr id="11" name="Text Placeholder 13">
            <a:extLst>
              <a:ext uri="{FF2B5EF4-FFF2-40B4-BE49-F238E27FC236}">
                <a16:creationId xmlns:a16="http://schemas.microsoft.com/office/drawing/2014/main" id="{95E040EF-8071-CD4D-96E5-D08F3583FBA3}"/>
              </a:ext>
            </a:extLst>
          </p:cNvPr>
          <p:cNvSpPr txBox="1">
            <a:spLocks/>
          </p:cNvSpPr>
          <p:nvPr userDrawn="1"/>
        </p:nvSpPr>
        <p:spPr>
          <a:xfrm>
            <a:off x="7378763" y="513841"/>
            <a:ext cx="1055469" cy="4020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Unlock</a:t>
            </a:r>
          </a:p>
          <a:p>
            <a:pPr lvl="1">
              <a:lnSpc>
                <a:spcPct val="100000"/>
              </a:lnSpc>
            </a:pPr>
            <a:r>
              <a:rPr lang="en-GB" sz="900"/>
              <a:t>Growth today</a:t>
            </a:r>
          </a:p>
        </p:txBody>
      </p:sp>
    </p:spTree>
    <p:extLst>
      <p:ext uri="{BB962C8B-B14F-4D97-AF65-F5344CB8AC3E}">
        <p14:creationId xmlns:p14="http://schemas.microsoft.com/office/powerpoint/2010/main" val="3900182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39" y="4539444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47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 3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91" y="4294488"/>
            <a:ext cx="2015999" cy="431329"/>
          </a:xfrm>
          <a:prstGeom prst="rect">
            <a:avLst/>
          </a:prstGeom>
        </p:spPr>
      </p:pic>
      <p:grpSp>
        <p:nvGrpSpPr>
          <p:cNvPr id="10" name="Grouper 9"/>
          <p:cNvGrpSpPr/>
          <p:nvPr userDrawn="1"/>
        </p:nvGrpSpPr>
        <p:grpSpPr>
          <a:xfrm>
            <a:off x="293690" y="4137146"/>
            <a:ext cx="2307057" cy="741600"/>
            <a:chOff x="293688" y="4137146"/>
            <a:chExt cx="2307057" cy="741600"/>
          </a:xfrm>
        </p:grpSpPr>
        <p:cxnSp>
          <p:nvCxnSpPr>
            <p:cNvPr id="22" name="Connecteur droit 21"/>
            <p:cNvCxnSpPr/>
            <p:nvPr userDrawn="1"/>
          </p:nvCxnSpPr>
          <p:spPr>
            <a:xfrm>
              <a:off x="2600745" y="4137146"/>
              <a:ext cx="0" cy="741600"/>
            </a:xfrm>
            <a:prstGeom prst="line">
              <a:avLst/>
            </a:prstGeom>
            <a:ln w="1905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 22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3688" y="4302432"/>
              <a:ext cx="2015999" cy="4313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8424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 Unlo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EDDE7A-68BA-AF4C-94D0-8E829EB65C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1842D0-A7D0-D946-A1E6-90BC80EA95DF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Unlock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2EBE91-77B5-4C40-A9AE-A69BC1B8D57A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today</a:t>
            </a:r>
          </a:p>
        </p:txBody>
      </p:sp>
    </p:spTree>
    <p:extLst>
      <p:ext uri="{BB962C8B-B14F-4D97-AF65-F5344CB8AC3E}">
        <p14:creationId xmlns:p14="http://schemas.microsoft.com/office/powerpoint/2010/main" val="9547599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 Maximis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3EDCBC-C660-4B41-9A97-D93FFD2FF2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8C1ACA-CD88-1B48-84BC-C546FEE7BE3D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Maximize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B7A182-42F5-D748-990A-1E91A11AB759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ongoing</a:t>
            </a:r>
          </a:p>
        </p:txBody>
      </p:sp>
    </p:spTree>
    <p:extLst>
      <p:ext uri="{BB962C8B-B14F-4D97-AF65-F5344CB8AC3E}">
        <p14:creationId xmlns:p14="http://schemas.microsoft.com/office/powerpoint/2010/main" val="921386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 Transfor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D5AAD1-5704-064E-9FDF-B8545E8A9D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9AC0D6-C943-D44C-A889-F4213EADE1A6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Transform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DC3463-2551-694B-B8E1-C311A72A9F2D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for tomorrow</a:t>
            </a:r>
          </a:p>
        </p:txBody>
      </p:sp>
    </p:spTree>
    <p:extLst>
      <p:ext uri="{BB962C8B-B14F-4D97-AF65-F5344CB8AC3E}">
        <p14:creationId xmlns:p14="http://schemas.microsoft.com/office/powerpoint/2010/main" val="5220738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ordmark + Grow fearles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F47E9B-E51D-3246-9CDF-DFC8A98E6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7688" y="1921993"/>
            <a:ext cx="4886243" cy="638231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7515226" y="4846500"/>
            <a:ext cx="1296589" cy="297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32185" y="4846495"/>
            <a:ext cx="4158853" cy="2970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E7264B-0BEF-3944-9033-5834DE7117C3}"/>
              </a:ext>
            </a:extLst>
          </p:cNvPr>
          <p:cNvCxnSpPr/>
          <p:nvPr userDrawn="1"/>
        </p:nvCxnSpPr>
        <p:spPr>
          <a:xfrm>
            <a:off x="332098" y="4731544"/>
            <a:ext cx="84774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46D14B8-D158-124F-815F-D34FA89B78CD}"/>
              </a:ext>
            </a:extLst>
          </p:cNvPr>
          <p:cNvSpPr txBox="1"/>
          <p:nvPr userDrawn="1"/>
        </p:nvSpPr>
        <p:spPr>
          <a:xfrm>
            <a:off x="3193616" y="3003947"/>
            <a:ext cx="2754389" cy="351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GB" sz="1500" b="1">
                <a:latin typeface="Neue Haas Grotesk Text Pro" panose="020B0504020202020204" pitchFamily="34" charset="77"/>
              </a:rPr>
              <a:t>Grow fearless</a:t>
            </a:r>
          </a:p>
        </p:txBody>
      </p:sp>
    </p:spTree>
    <p:extLst>
      <p:ext uri="{BB962C8B-B14F-4D97-AF65-F5344CB8AC3E}">
        <p14:creationId xmlns:p14="http://schemas.microsoft.com/office/powerpoint/2010/main" val="4009347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9B49F5-6FF5-0840-B764-83A1B922B4A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32185" y="246459"/>
            <a:ext cx="8811815" cy="651273"/>
          </a:xfrm>
        </p:spPr>
        <p:txBody>
          <a:bodyPr/>
          <a:lstStyle>
            <a:lvl1pPr>
              <a:defRPr sz="2099"/>
            </a:lvl1pPr>
          </a:lstStyle>
          <a:p>
            <a:r>
              <a:rPr lang="en-GB"/>
              <a:t>XXXXXXXXXXXXXXXXXXXXXXX</a:t>
            </a:r>
            <a:br>
              <a:rPr lang="en-GB"/>
            </a:br>
            <a:r>
              <a:rPr lang="en-GB" err="1"/>
              <a:t>xxxxxxxxxxxx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7684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2186" y="246459"/>
            <a:ext cx="4146971" cy="65127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2099" y="1032273"/>
            <a:ext cx="4157683" cy="3375421"/>
          </a:xfrm>
        </p:spPr>
        <p:txBody>
          <a:bodyPr/>
          <a:lstStyle>
            <a:lvl1pPr marL="203543" indent="-20354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en-GB"/>
              <a:t>Bullet points</a:t>
            </a:r>
          </a:p>
        </p:txBody>
      </p:sp>
    </p:spTree>
    <p:extLst>
      <p:ext uri="{BB962C8B-B14F-4D97-AF65-F5344CB8AC3E}">
        <p14:creationId xmlns:p14="http://schemas.microsoft.com/office/powerpoint/2010/main" val="39085496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+ provocative statement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B7053D-66BF-354F-89AC-126EDC5E5E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9A6A74-15F0-9549-8BDC-34670E3194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11543" y="303610"/>
            <a:ext cx="4103016" cy="4104084"/>
          </a:xfrm>
          <a:custGeom>
            <a:avLst/>
            <a:gdLst>
              <a:gd name="connsiteX0" fmla="*/ 2736056 w 5472112"/>
              <a:gd name="connsiteY0" fmla="*/ 0 h 5472112"/>
              <a:gd name="connsiteX1" fmla="*/ 5472112 w 5472112"/>
              <a:gd name="connsiteY1" fmla="*/ 2736056 h 5472112"/>
              <a:gd name="connsiteX2" fmla="*/ 2736056 w 5472112"/>
              <a:gd name="connsiteY2" fmla="*/ 5472112 h 5472112"/>
              <a:gd name="connsiteX3" fmla="*/ 0 w 5472112"/>
              <a:gd name="connsiteY3" fmla="*/ 2736056 h 5472112"/>
              <a:gd name="connsiteX4" fmla="*/ 2736056 w 5472112"/>
              <a:gd name="connsiteY4" fmla="*/ 0 h 547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112" h="5472112">
                <a:moveTo>
                  <a:pt x="2736056" y="0"/>
                </a:moveTo>
                <a:cubicBezTo>
                  <a:pt x="4247138" y="0"/>
                  <a:pt x="5472112" y="1224974"/>
                  <a:pt x="5472112" y="2736056"/>
                </a:cubicBezTo>
                <a:cubicBezTo>
                  <a:pt x="5472112" y="4247138"/>
                  <a:pt x="4247138" y="5472112"/>
                  <a:pt x="2736056" y="5472112"/>
                </a:cubicBezTo>
                <a:cubicBezTo>
                  <a:pt x="1224974" y="5472112"/>
                  <a:pt x="0" y="4247138"/>
                  <a:pt x="0" y="2736056"/>
                </a:cubicBezTo>
                <a:cubicBezTo>
                  <a:pt x="0" y="1224974"/>
                  <a:pt x="1224974" y="0"/>
                  <a:pt x="2736056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80000" tIns="180000" rIns="180000" bIns="270000" anchor="ctr" anchorCtr="0">
            <a:noAutofit/>
          </a:bodyPr>
          <a:lstStyle>
            <a:lvl1pPr marL="0" marR="0" indent="0" algn="ctr" defTabSz="685617" rtl="0" eaLnBrk="1" fontAlgn="auto" latinLnBrk="0" hangingPunct="1">
              <a:lnSpc>
                <a:spcPct val="100000"/>
              </a:lnSpc>
              <a:spcBef>
                <a:spcPts val="224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49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</a:lstStyle>
          <a:p>
            <a:pPr lvl="0"/>
            <a:r>
              <a:rPr lang="en-GB"/>
              <a:t>Large provocative statement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41BC5D-32A1-0C4F-A541-FFFFE76129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6" y="303610"/>
            <a:ext cx="3868606" cy="410408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19121856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1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84B6AA-E975-B34D-ADF2-6DBBC634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8893" y="245701"/>
            <a:ext cx="3838858" cy="652031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1004138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4139B59C-A3F5-2848-A1E8-861A9FBB14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8893" y="1032695"/>
            <a:ext cx="3838858" cy="3375000"/>
          </a:xfrm>
        </p:spPr>
        <p:txBody>
          <a:bodyPr/>
          <a:lstStyle/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24339814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1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316CAA-5898-3748-97E1-0D0B6476DF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204AC68-3CBC-8248-8C7A-E45BD94E35C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04138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4B35CA-CB15-8648-826D-2C56A943CE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51750" y="246459"/>
            <a:ext cx="3838858" cy="651273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D4DA55-9A55-EE4A-99A6-74F4350C2B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39487F-D4DC-F14C-B0DD-754BCA2F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7ABCBF6-199C-E041-8DC0-7D8B831315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8893" y="1032695"/>
            <a:ext cx="3838858" cy="3375000"/>
          </a:xfrm>
        </p:spPr>
        <p:txBody>
          <a:bodyPr/>
          <a:lstStyle/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1276752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1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EC999E-669F-1645-A768-2BEF0AE251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C342DDD-F225-A34F-A94A-047ACC465C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6" y="303610"/>
            <a:ext cx="2428186" cy="4104083"/>
          </a:xfrm>
        </p:spPr>
        <p:txBody>
          <a:bodyPr anchor="ctr"/>
          <a:lstStyle/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1572545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35" y="1023948"/>
            <a:ext cx="7597795" cy="3671887"/>
          </a:xfrm>
        </p:spPr>
        <p:txBody>
          <a:bodyPr/>
          <a:lstStyle>
            <a:lvl1pPr marL="166684" indent="-166684">
              <a:spcBef>
                <a:spcPts val="900"/>
              </a:spcBef>
              <a:buFont typeface="Arial" charset="0"/>
              <a:buChar char="•"/>
              <a:tabLst>
                <a:tab pos="8459576" algn="r"/>
              </a:tabLst>
              <a:defRPr sz="1800" b="0" baseline="0"/>
            </a:lvl1pPr>
            <a:lvl2pPr marL="300031" indent="-133347">
              <a:spcBef>
                <a:spcPts val="0"/>
              </a:spcBef>
              <a:buFont typeface="Arial" charset="0"/>
              <a:buChar char="•"/>
              <a:tabLst>
                <a:tab pos="8459789" algn="r"/>
              </a:tabLst>
              <a:defRPr sz="1600"/>
            </a:lvl2pPr>
            <a:lvl3pPr marL="271455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483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1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E9179D-B389-9240-A461-2BC346E258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5B31EC6C-BADA-D74C-AFF7-BF5CB428B01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3FBCB1-9BA5-1049-B715-05A2B5A978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FA1F5-C5DC-1B43-9B31-98D9B577A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C3F58-41B5-E04A-8525-046FA303E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7" y="303610"/>
            <a:ext cx="2428186" cy="4104084"/>
          </a:xfrm>
        </p:spPr>
        <p:txBody>
          <a:bodyPr anchor="ctr"/>
          <a:lstStyle/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2519554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2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FD48B1-57FA-B849-ADE7-1A8506E50F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3487492" y="947700"/>
            <a:ext cx="5028790" cy="2845800"/>
          </a:xfrm>
          <a:solidFill>
            <a:schemeClr val="accent1"/>
          </a:solidFill>
        </p:spPr>
        <p:txBody>
          <a:bodyPr tIns="1296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32098" y="246459"/>
            <a:ext cx="2720858" cy="651273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0DB07A-ABC5-4944-9AFE-D4A03BE40E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098" y="1032272"/>
            <a:ext cx="2727011" cy="337542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</p:spTree>
    <p:extLst>
      <p:ext uri="{BB962C8B-B14F-4D97-AF65-F5344CB8AC3E}">
        <p14:creationId xmlns:p14="http://schemas.microsoft.com/office/powerpoint/2010/main" val="19131799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pattern 3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E2FB374-0BC9-0C41-8FB9-73D975C03A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2014" y="245701"/>
            <a:ext cx="3862376" cy="652031"/>
          </a:xfrm>
        </p:spPr>
        <p:txBody>
          <a:bodyPr/>
          <a:lstStyle/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5466076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4EF40E83-EFEB-EE40-B03C-37158BCE8E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2099" y="1032272"/>
            <a:ext cx="3862291" cy="3375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Body copy</a:t>
            </a:r>
          </a:p>
          <a:p>
            <a:pPr lvl="1"/>
            <a:r>
              <a:rPr lang="en-GB"/>
              <a:t>Bullets level 1</a:t>
            </a:r>
          </a:p>
          <a:p>
            <a:pPr lvl="2"/>
            <a:r>
              <a:rPr lang="en-GB"/>
              <a:t>Bullets level 2</a:t>
            </a:r>
          </a:p>
          <a:p>
            <a:pPr lvl="3"/>
            <a:r>
              <a:rPr lang="en-GB"/>
              <a:t>Bullets level 3</a:t>
            </a:r>
          </a:p>
          <a:p>
            <a:pPr lvl="4"/>
            <a:r>
              <a:rPr lang="en-GB"/>
              <a:t>Bullets level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B923C-6D45-4A1C-8862-EFF0A456E7BE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37656414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image pattern 3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E2FB374-0BC9-0C41-8FB9-73D975C03A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912"/>
          <a:stretch/>
        </p:blipFill>
        <p:spPr>
          <a:xfrm>
            <a:off x="0" y="0"/>
            <a:ext cx="4484170" cy="5143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811944" y="680400"/>
            <a:ext cx="2531941" cy="3375000"/>
          </a:xfrm>
          <a:solidFill>
            <a:schemeClr val="accent1"/>
          </a:solidFill>
        </p:spPr>
        <p:txBody>
          <a:bodyPr tIns="1620000">
            <a:normAutofit/>
          </a:bodyPr>
          <a:lstStyle>
            <a:lvl1pPr algn="ctr">
              <a:defRPr sz="1500" baseline="0">
                <a:solidFill>
                  <a:schemeClr val="bg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CD3F22-6510-4223-B431-1113D23210A5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19179928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pattern 3 bla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5BF0B1-7EF8-7345-94FC-340047A542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626237" y="947700"/>
            <a:ext cx="5028790" cy="2845800"/>
          </a:xfrm>
          <a:solidFill>
            <a:schemeClr val="accent1"/>
          </a:solidFill>
        </p:spPr>
        <p:txBody>
          <a:bodyPr tIns="1260000">
            <a:normAutofit/>
          </a:bodyPr>
          <a:lstStyle>
            <a:lvl1pPr algn="ctr">
              <a:defRPr sz="1500" baseline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GB"/>
              <a:t>Click to insert image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6F107A4-275C-384C-8505-688E1BD5540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79261" y="308373"/>
            <a:ext cx="2430261" cy="4099321"/>
          </a:xfrm>
        </p:spPr>
        <p:txBody>
          <a:bodyPr anchor="ctr" anchorCtr="0"/>
          <a:lstStyle>
            <a:lvl1pPr>
              <a:spcBef>
                <a:spcPts val="0"/>
              </a:spcBef>
              <a:spcAft>
                <a:spcPts val="1650"/>
              </a:spcAft>
              <a:defRPr/>
            </a:lvl1pPr>
            <a:lvl2pPr marL="0" indent="0">
              <a:spcBef>
                <a:spcPts val="0"/>
              </a:spcBef>
              <a:buNone/>
              <a:defRPr sz="900" b="1">
                <a:latin typeface="Neue Haas Grotesk Text Pro" panose="020B0504020202020204" pitchFamily="34" charset="77"/>
              </a:defRPr>
            </a:lvl2pPr>
            <a:lvl3pPr marL="0" indent="0">
              <a:spcBef>
                <a:spcPts val="0"/>
              </a:spcBef>
              <a:buNone/>
              <a:defRPr sz="900">
                <a:latin typeface="Neue Haas Grotesk Text Pro" panose="020B0504020202020204" pitchFamily="34" charset="77"/>
              </a:defRPr>
            </a:lvl3pPr>
          </a:lstStyle>
          <a:p>
            <a:pPr lvl="0"/>
            <a:r>
              <a:rPr lang="en-GB"/>
              <a:t>Large quote</a:t>
            </a:r>
          </a:p>
          <a:p>
            <a:pPr lvl="1"/>
            <a:r>
              <a:rPr lang="en-GB"/>
              <a:t>Name here</a:t>
            </a:r>
          </a:p>
          <a:p>
            <a:pPr lvl="2"/>
            <a:r>
              <a:rPr lang="en-GB"/>
              <a:t>Title/Company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AA9E61-C7ED-4B85-B39A-FE5DB1360CFB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987422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5306D15-1259-9A4B-9D2C-BF8B78BC85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8" y="0"/>
            <a:ext cx="9137364" cy="51435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8B7285-C142-444B-945B-E3DC3CADF7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2185" y="303610"/>
            <a:ext cx="3889092" cy="4104084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spcBef>
                <a:spcPts val="4049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Questions?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9879C0-15D4-45A7-AB65-D47A17F01721}"/>
              </a:ext>
            </a:extLst>
          </p:cNvPr>
          <p:cNvSpPr txBox="1"/>
          <p:nvPr userDrawn="1"/>
        </p:nvSpPr>
        <p:spPr>
          <a:xfrm>
            <a:off x="342587" y="4866153"/>
            <a:ext cx="6959993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928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675" b="0" i="0" u="none" strike="noStrike" kern="1200" cap="none" spc="0" normalizeH="0" baseline="0" noProof="0">
                <a:ln>
                  <a:noFill/>
                </a:ln>
                <a:solidFill>
                  <a:srgbClr val="616161">
                    <a:lumMod val="60000"/>
                    <a:lumOff val="40000"/>
                  </a:srgbClr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697751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– Wordmark + Grow fearles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5A45D8-5F23-E04E-89D9-93CF2B55A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7688" y="1921993"/>
            <a:ext cx="4886243" cy="6382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A897AE-8CF4-E641-9D0F-D10F06DF21BF}"/>
              </a:ext>
            </a:extLst>
          </p:cNvPr>
          <p:cNvSpPr txBox="1"/>
          <p:nvPr userDrawn="1"/>
        </p:nvSpPr>
        <p:spPr>
          <a:xfrm>
            <a:off x="3193616" y="3003947"/>
            <a:ext cx="2754389" cy="351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GB" sz="1500" b="1">
                <a:latin typeface="Neue Haas Grotesk Text Pro" panose="020B0504020202020204" pitchFamily="34" charset="77"/>
              </a:rPr>
              <a:t>Grow fearless</a:t>
            </a:r>
          </a:p>
        </p:txBody>
      </p:sp>
    </p:spTree>
    <p:extLst>
      <p:ext uri="{BB962C8B-B14F-4D97-AF65-F5344CB8AC3E}">
        <p14:creationId xmlns:p14="http://schemas.microsoft.com/office/powerpoint/2010/main" val="1835315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40" y="4539434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38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3" y="4031990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1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78" y="4068001"/>
            <a:ext cx="5987325" cy="443198"/>
          </a:xfr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09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821" indent="0" algn="ctr">
              <a:buNone/>
              <a:defRPr sz="1500"/>
            </a:lvl2pPr>
            <a:lvl3pPr marL="685647" indent="0" algn="ctr">
              <a:buNone/>
              <a:defRPr sz="1400"/>
            </a:lvl3pPr>
            <a:lvl4pPr marL="1028471" indent="0" algn="ctr">
              <a:buNone/>
              <a:defRPr sz="1200"/>
            </a:lvl4pPr>
            <a:lvl5pPr marL="1371294" indent="0" algn="ctr">
              <a:buNone/>
              <a:defRPr sz="1200"/>
            </a:lvl5pPr>
            <a:lvl6pPr marL="1714121" indent="0" algn="ctr">
              <a:buNone/>
              <a:defRPr sz="1200"/>
            </a:lvl6pPr>
            <a:lvl7pPr marL="2056940" indent="0" algn="ctr">
              <a:buNone/>
              <a:defRPr sz="1200"/>
            </a:lvl7pPr>
            <a:lvl8pPr marL="2399760" indent="0" algn="ctr">
              <a:buNone/>
              <a:defRPr sz="1200"/>
            </a:lvl8pPr>
            <a:lvl9pPr marL="2742581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pic>
        <p:nvPicPr>
          <p:cNvPr id="10" name="Image 9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3965222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244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41" y="1023947"/>
            <a:ext cx="7597795" cy="3671887"/>
          </a:xfrm>
        </p:spPr>
        <p:txBody>
          <a:bodyPr/>
          <a:lstStyle>
            <a:lvl1pPr marL="166652" indent="-166652">
              <a:spcBef>
                <a:spcPts val="900"/>
              </a:spcBef>
              <a:buFont typeface="Arial" charset="0"/>
              <a:buChar char="•"/>
              <a:tabLst>
                <a:tab pos="8457884" algn="r"/>
              </a:tabLst>
              <a:defRPr sz="1800" b="0" baseline="0"/>
            </a:lvl1pPr>
            <a:lvl2pPr marL="299971" indent="-133323">
              <a:spcBef>
                <a:spcPts val="0"/>
              </a:spcBef>
              <a:buFont typeface="Arial" charset="0"/>
              <a:buChar char="•"/>
              <a:tabLst>
                <a:tab pos="8458097" algn="r"/>
              </a:tabLst>
              <a:defRPr sz="1600"/>
            </a:lvl2pPr>
            <a:lvl3pPr marL="271406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441692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41013000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0" name="Diapositiva think-cell" r:id="rId4" imgW="270" imgH="270" progId="TCLayout.ActiveDocument.1">
                  <p:embed/>
                </p:oleObj>
              </mc:Choice>
              <mc:Fallback>
                <p:oleObj name="Diapositiva think-cell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6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3215" indent="-133347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76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93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426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83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3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48683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3" y="1242113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71409" indent="-136498">
              <a:tabLst/>
              <a:defRPr/>
            </a:lvl2pPr>
            <a:lvl3pPr marL="385682" indent="-131736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10954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9" y="987426"/>
            <a:ext cx="4206875" cy="3708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518381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9" y="987425"/>
            <a:ext cx="4206875" cy="332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08" y="4305038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5" y="4421781"/>
            <a:ext cx="394667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088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83" y="1239838"/>
            <a:ext cx="8420101" cy="310673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27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5" y="4420800"/>
            <a:ext cx="817511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186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3" y="1239843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90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409" indent="-136498">
              <a:tabLst/>
              <a:defRPr/>
            </a:lvl2pPr>
            <a:lvl3pPr marL="385682" indent="-131736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90" y="1709738"/>
            <a:ext cx="8069740" cy="287811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91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39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358783" y="1239838"/>
            <a:ext cx="8420101" cy="3321050"/>
          </a:xfr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645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3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83" y="1586150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83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83" y="2526863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70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70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7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7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9" y="3395216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9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7971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4042856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056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26632511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73" name="think-cell Slide" r:id="rId5" imgW="499" imgH="499" progId="TCLayout.ActiveDocument.1">
                  <p:embed/>
                </p:oleObj>
              </mc:Choice>
              <mc:Fallback>
                <p:oleObj name="think-cell Slide" r:id="rId5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3"/>
            </p:custDataLst>
          </p:nvPr>
        </p:nvSpPr>
        <p:spPr>
          <a:xfrm>
            <a:off x="1" y="1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2" y="409446"/>
            <a:ext cx="7217107" cy="221599"/>
          </a:xfr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1600" noProof="0" dirty="0"/>
            </a:lvl1pPr>
          </a:lstStyle>
          <a:p>
            <a:pPr lvl="0"/>
            <a:r>
              <a:rPr lang="en-US" noProof="0" dirty="0" err="1"/>
              <a:t>Modifiez</a:t>
            </a:r>
            <a:r>
              <a:rPr lang="en-US" noProof="0" dirty="0"/>
              <a:t> le style du </a:t>
            </a:r>
            <a:r>
              <a:rPr lang="en-US" noProof="0" dirty="0" err="1"/>
              <a:t>titre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5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1350" y="4993880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ITALY HOW TO WIN ACTIVATION - WORKSHOP #1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4700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91" y="4374698"/>
            <a:ext cx="2015999" cy="431329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9144000" cy="4021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fr-FR" baseline="30000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12821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1" hasCustomPrompt="1"/>
          </p:nvPr>
        </p:nvSpPr>
        <p:spPr>
          <a:xfrm>
            <a:off x="2676940" y="4539434"/>
            <a:ext cx="6194012" cy="332399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 b="0"/>
            </a:lvl1pPr>
          </a:lstStyle>
          <a:p>
            <a:pPr lvl="0"/>
            <a:r>
              <a:rPr lang="fr-FR"/>
              <a:t>Sous-titre, corps 24</a:t>
            </a:r>
          </a:p>
        </p:txBody>
      </p:sp>
      <p:sp>
        <p:nvSpPr>
          <p:cNvPr id="8" name="Espace réservé pour une image 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880800"/>
          </a:xfrm>
        </p:spPr>
        <p:txBody>
          <a:bodyPr/>
          <a:lstStyle/>
          <a:p>
            <a:r>
              <a:rPr lang="fr-FR" dirty="0"/>
              <a:t>  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76938" y="4068001"/>
            <a:ext cx="6190065" cy="443198"/>
          </a:xfrm>
        </p:spPr>
        <p:txBody>
          <a:bodyPr anchor="b"/>
          <a:lstStyle>
            <a:lvl1pPr algn="r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de la présentation, corps 32</a:t>
            </a:r>
            <a:endParaRPr lang="en-US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2600745" y="4129183"/>
            <a:ext cx="0" cy="752400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53" y="4031990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56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6">
          <p15:clr>
            <a:srgbClr val="FBAE40"/>
          </p15:clr>
        </p15:guide>
        <p15:guide id="2" orient="horz" pos="3072">
          <p15:clr>
            <a:srgbClr val="FBAE40"/>
          </p15:clr>
        </p15:guide>
        <p15:guide id="3" pos="5588">
          <p15:clr>
            <a:srgbClr val="FBAE40"/>
          </p15:clr>
        </p15:guide>
        <p15:guide id="4" pos="185">
          <p15:clr>
            <a:srgbClr val="FBAE40"/>
          </p15:clr>
        </p15:guide>
        <p15:guide id="5" pos="1444">
          <p15:clr>
            <a:srgbClr val="FBAE40"/>
          </p15:clr>
        </p15:guide>
        <p15:guide id="6" orient="horz" pos="2978">
          <p15:clr>
            <a:srgbClr val="FBAE40"/>
          </p15:clr>
        </p15:guide>
        <p15:guide id="7" orient="horz" pos="2444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0" cy="38808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879678" y="4068001"/>
            <a:ext cx="5987325" cy="443198"/>
          </a:xfrm>
        </p:spPr>
        <p:txBody>
          <a:bodyPr anchor="b"/>
          <a:lstStyle>
            <a:lvl1pPr algn="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Ouverture de chapitre, corps 32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86501" y="4543209"/>
            <a:ext cx="5984448" cy="273959"/>
          </a:xfrm>
        </p:spPr>
        <p:txBody>
          <a:bodyPr/>
          <a:lstStyle>
            <a:lvl1pPr marL="0" indent="0" algn="r">
              <a:buNone/>
              <a:defRPr sz="2400" b="0" baseline="0">
                <a:solidFill>
                  <a:schemeClr val="tx1"/>
                </a:solidFill>
              </a:defRPr>
            </a:lvl1pPr>
            <a:lvl2pPr marL="342821" indent="0" algn="ctr">
              <a:buNone/>
              <a:defRPr sz="1500"/>
            </a:lvl2pPr>
            <a:lvl3pPr marL="685647" indent="0" algn="ctr">
              <a:buNone/>
              <a:defRPr sz="1400"/>
            </a:lvl3pPr>
            <a:lvl4pPr marL="1028471" indent="0" algn="ctr">
              <a:buNone/>
              <a:defRPr sz="1200"/>
            </a:lvl4pPr>
            <a:lvl5pPr marL="1371294" indent="0" algn="ctr">
              <a:buNone/>
              <a:defRPr sz="1200"/>
            </a:lvl5pPr>
            <a:lvl6pPr marL="1714121" indent="0" algn="ctr">
              <a:buNone/>
              <a:defRPr sz="1200"/>
            </a:lvl6pPr>
            <a:lvl7pPr marL="2056940" indent="0" algn="ctr">
              <a:buNone/>
              <a:defRPr sz="1200"/>
            </a:lvl7pPr>
            <a:lvl8pPr marL="2399760" indent="0" algn="ctr">
              <a:buNone/>
              <a:defRPr sz="1200"/>
            </a:lvl8pPr>
            <a:lvl9pPr marL="2742581" indent="0" algn="ctr">
              <a:buNone/>
              <a:defRPr sz="1200"/>
            </a:lvl9pPr>
          </a:lstStyle>
          <a:p>
            <a:r>
              <a:rPr lang="fr-FR" dirty="0"/>
              <a:t>Sous-titre, corps 24</a:t>
            </a:r>
            <a:endParaRPr lang="en-US" dirty="0"/>
          </a:p>
        </p:txBody>
      </p:sp>
      <p:pic>
        <p:nvPicPr>
          <p:cNvPr id="10" name="Image 9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3965222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3498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880041" y="1023947"/>
            <a:ext cx="7597795" cy="3671887"/>
          </a:xfrm>
        </p:spPr>
        <p:txBody>
          <a:bodyPr/>
          <a:lstStyle>
            <a:lvl1pPr marL="166652" indent="-166652">
              <a:spcBef>
                <a:spcPts val="900"/>
              </a:spcBef>
              <a:buFont typeface="Arial" charset="0"/>
              <a:buChar char="•"/>
              <a:tabLst>
                <a:tab pos="8457884" algn="r"/>
              </a:tabLst>
              <a:defRPr sz="1800" b="0" baseline="0"/>
            </a:lvl1pPr>
            <a:lvl2pPr marL="299971" indent="-133323">
              <a:spcBef>
                <a:spcPts val="0"/>
              </a:spcBef>
              <a:buFont typeface="Arial" charset="0"/>
              <a:buChar char="•"/>
              <a:tabLst>
                <a:tab pos="8458097" algn="r"/>
              </a:tabLst>
              <a:defRPr sz="1600"/>
            </a:lvl2pPr>
            <a:lvl3pPr marL="271406" indent="0">
              <a:buNone/>
              <a:defRPr/>
            </a:lvl3pPr>
          </a:lstStyle>
          <a:p>
            <a:pPr lvl="0"/>
            <a:r>
              <a:rPr lang="fr-FR" dirty="0"/>
              <a:t>Texte 1er niveau, corps 18	XX</a:t>
            </a:r>
          </a:p>
          <a:p>
            <a:pPr lvl="1"/>
            <a:r>
              <a:rPr lang="fr-FR" dirty="0"/>
              <a:t>Texte 2e niveau, corps 16	XX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61399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83" y="1333056"/>
            <a:ext cx="8420101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3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085612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Fond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3" y="1242113"/>
            <a:ext cx="8420101" cy="345372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5050" y="1365251"/>
            <a:ext cx="4107856" cy="3124645"/>
          </a:xfrm>
        </p:spPr>
        <p:txBody>
          <a:bodyPr/>
          <a:lstStyle>
            <a:lvl1pPr>
              <a:defRPr baseline="0"/>
            </a:lvl1pPr>
            <a:lvl2pPr marL="271409" indent="-136498">
              <a:tabLst/>
              <a:defRPr/>
            </a:lvl2pPr>
            <a:lvl3pPr marL="385682" indent="-131736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99143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9" y="987426"/>
            <a:ext cx="4206875" cy="3708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0930091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+ 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775" y="1333056"/>
            <a:ext cx="3939453" cy="3362770"/>
          </a:xfrm>
        </p:spPr>
        <p:txBody>
          <a:bodyPr/>
          <a:lstStyle>
            <a:lvl1pPr>
              <a:defRPr baseline="0"/>
            </a:lvl1pPr>
            <a:lvl3pPr marL="403135" indent="-133323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572009" y="987425"/>
            <a:ext cx="4206875" cy="332029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572008" y="4305038"/>
            <a:ext cx="4206875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98855" y="4421781"/>
            <a:ext cx="394667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333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égend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photo,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358783" y="1239838"/>
            <a:ext cx="8420101" cy="310673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58775" y="4305527"/>
            <a:ext cx="8420100" cy="390307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415" y="4420800"/>
            <a:ext cx="8175112" cy="146050"/>
          </a:xfrm>
        </p:spPr>
        <p:txBody>
          <a:bodyPr/>
          <a:lstStyle>
            <a:lvl1pPr marL="0" indent="0" algn="r">
              <a:buNone/>
              <a:defRPr sz="1400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Légende, corps 14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27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88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8783" y="1239843"/>
            <a:ext cx="8420101" cy="3455987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02890" y="1364401"/>
            <a:ext cx="3909928" cy="341366"/>
          </a:xfrm>
        </p:spPr>
        <p:txBody>
          <a:bodyPr/>
          <a:lstStyle>
            <a:lvl1pPr>
              <a:defRPr baseline="0"/>
            </a:lvl1pPr>
            <a:lvl2pPr marL="271409" indent="-136498">
              <a:tabLst/>
              <a:defRPr/>
            </a:lvl2pPr>
            <a:lvl3pPr marL="385682" indent="-131736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20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502890" y="1709738"/>
            <a:ext cx="8069740" cy="2878119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502891" y="4424648"/>
            <a:ext cx="2684462" cy="168495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 du graphique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2" name="Connecteur droit 11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372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009" y="273600"/>
            <a:ext cx="8418875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Conclusion,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60009" y="712802"/>
            <a:ext cx="8418875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358783" y="1239838"/>
            <a:ext cx="8420101" cy="3321050"/>
          </a:xfrm>
          <a:noFill/>
          <a:ln>
            <a:noFill/>
          </a:ln>
        </p:spPr>
        <p:txBody>
          <a:bodyPr/>
          <a:lstStyle/>
          <a:p>
            <a:endParaRPr lang="fr-FR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873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2980">
          <p15:clr>
            <a:srgbClr val="FBAE40"/>
          </p15:clr>
        </p15:guide>
        <p15:guide id="7" pos="30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8404413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34" name="Diapositiva think-cell" r:id="rId4" imgW="270" imgH="270" progId="TCLayout.ActiveDocument.1">
                  <p:embed/>
                </p:oleObj>
              </mc:Choice>
              <mc:Fallback>
                <p:oleObj name="Diapositiva think-cell" r:id="rId4" imgW="270" imgH="270" progId="TCLayout.ActiveDocument.1">
                  <p:embed/>
                  <p:pic>
                    <p:nvPicPr>
                      <p:cNvPr id="6" name="Objet 5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8776" y="301488"/>
            <a:ext cx="8420101" cy="332399"/>
          </a:xfrm>
        </p:spPr>
        <p:txBody>
          <a:bodyPr/>
          <a:lstStyle>
            <a:lvl1pPr>
              <a:defRPr sz="2400"/>
            </a:lvl1pPr>
          </a:lstStyle>
          <a:p>
            <a:r>
              <a:rPr lang="fr-FR"/>
              <a:t>Cliquez pour modifier le style du titre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7064" y="1043005"/>
            <a:ext cx="3854450" cy="318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3932" y="1043005"/>
            <a:ext cx="3856037" cy="318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67531" y="4831193"/>
            <a:ext cx="311061" cy="246221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6B747B"/>
                </a:solidFill>
              </a:rPr>
              <a:t>|</a:t>
            </a:r>
            <a:r>
              <a:rPr lang="en-US" sz="900" baseline="16000">
                <a:solidFill>
                  <a:srgbClr val="6B747B"/>
                </a:solidFill>
              </a:rPr>
              <a:t>        </a:t>
            </a:r>
            <a:fld id="{6FF5C782-E8F7-4446-A7AD-971C7EE7240B}" type="slidenum">
              <a:rPr lang="en-US">
                <a:solidFill>
                  <a:srgbClr val="6B747B"/>
                </a:solidFill>
              </a:rPr>
              <a:pPr>
                <a:defRPr/>
              </a:pPr>
              <a:t>‹N›</a:t>
            </a:fld>
            <a:endParaRPr lang="en-US">
              <a:solidFill>
                <a:srgbClr val="6B74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393963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ffres cl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0"/>
            <a:ext cx="8420100" cy="387798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783" y="712802"/>
            <a:ext cx="8420101" cy="349131"/>
          </a:xfr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645" indent="0">
              <a:buNone/>
              <a:defRPr/>
            </a:lvl2pPr>
            <a:lvl3pPr marL="685647" indent="0">
              <a:buNone/>
              <a:defRPr/>
            </a:lvl3pPr>
            <a:lvl4pPr marL="1028471" indent="0">
              <a:buNone/>
              <a:defRPr/>
            </a:lvl4pPr>
            <a:lvl5pPr marL="1371294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8" hasCustomPrompt="1"/>
          </p:nvPr>
        </p:nvSpPr>
        <p:spPr>
          <a:xfrm>
            <a:off x="358783" y="1586150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358783" y="1841468"/>
            <a:ext cx="4213225" cy="1092507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0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358783" y="2526863"/>
            <a:ext cx="4213225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evelique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nonecto</a:t>
            </a:r>
            <a:endParaRPr lang="fr-FR" dirty="0"/>
          </a:p>
        </p:txBody>
      </p:sp>
      <p:sp>
        <p:nvSpPr>
          <p:cNvPr id="38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4568970" y="1578332"/>
            <a:ext cx="4213225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9" name="Espace réservé du texte 9"/>
          <p:cNvSpPr>
            <a:spLocks noGrp="1"/>
          </p:cNvSpPr>
          <p:nvPr>
            <p:ph type="body" sz="quarter" idx="23" hasCustomPrompt="1"/>
          </p:nvPr>
        </p:nvSpPr>
        <p:spPr>
          <a:xfrm>
            <a:off x="4568970" y="2276882"/>
            <a:ext cx="4213225" cy="788665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2" name="Espace réservé du texte 9"/>
          <p:cNvSpPr>
            <a:spLocks noGrp="1"/>
          </p:cNvSpPr>
          <p:nvPr>
            <p:ph type="body" sz="quarter" idx="24" hasCustomPrompt="1"/>
          </p:nvPr>
        </p:nvSpPr>
        <p:spPr>
          <a:xfrm>
            <a:off x="358777" y="3229514"/>
            <a:ext cx="4219802" cy="750429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XX%</a:t>
            </a:r>
          </a:p>
        </p:txBody>
      </p:sp>
      <p:sp>
        <p:nvSpPr>
          <p:cNvPr id="43" name="Espace réservé du texte 9"/>
          <p:cNvSpPr>
            <a:spLocks noGrp="1"/>
          </p:cNvSpPr>
          <p:nvPr>
            <p:ph type="body" sz="quarter" idx="25" hasCustomPrompt="1"/>
          </p:nvPr>
        </p:nvSpPr>
        <p:spPr>
          <a:xfrm>
            <a:off x="358777" y="3928062"/>
            <a:ext cx="4219802" cy="767764"/>
          </a:xfrm>
        </p:spPr>
        <p:txBody>
          <a:bodyPr/>
          <a:lstStyle>
            <a:lvl1pPr marL="0" indent="0" algn="ctr">
              <a:spcBef>
                <a:spcPts val="0"/>
              </a:spcBef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icaborporae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mo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mint</a:t>
            </a:r>
            <a:endParaRPr lang="fr-FR" sz="2000" b="0" i="0" u="none" strike="noStrike" baseline="0" dirty="0">
              <a:solidFill>
                <a:srgbClr val="FFFFFF"/>
              </a:solidFill>
              <a:latin typeface=""/>
            </a:endParaRPr>
          </a:p>
          <a:p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Lo icaborporae ra</a:t>
            </a:r>
            <a:endParaRPr lang="fr-FR" dirty="0"/>
          </a:p>
        </p:txBody>
      </p:sp>
      <p:sp>
        <p:nvSpPr>
          <p:cNvPr id="44" name="Espace réservé du texte 9"/>
          <p:cNvSpPr>
            <a:spLocks noGrp="1"/>
          </p:cNvSpPr>
          <p:nvPr>
            <p:ph type="body" sz="quarter" idx="26" hasCustomPrompt="1"/>
          </p:nvPr>
        </p:nvSpPr>
        <p:spPr>
          <a:xfrm>
            <a:off x="4572009" y="3395216"/>
            <a:ext cx="4203607" cy="341335"/>
          </a:xfrm>
        </p:spPr>
        <p:txBody>
          <a:bodyPr/>
          <a:lstStyle>
            <a:lvl1pPr marL="0" indent="0" algn="ctr">
              <a:buFont typeface="Arial" charset="0"/>
              <a:buNone/>
              <a:defRPr lang="fr-FR" sz="2000" b="0" i="0" u="none" strike="noStrike" baseline="0" smtClean="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Cor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aut</a:t>
            </a:r>
            <a:r>
              <a:rPr lang="fr-FR" sz="2000" b="0" i="0" u="none" strike="noStrike" baseline="0" dirty="0">
                <a:solidFill>
                  <a:srgbClr val="FFFFFF"/>
                </a:solidFill>
                <a:latin typeface=""/>
              </a:rPr>
              <a:t> et </a:t>
            </a:r>
            <a:r>
              <a:rPr lang="fr-FR" sz="2000" b="0" i="0" u="none" strike="noStrike" baseline="0" dirty="0" err="1">
                <a:solidFill>
                  <a:srgbClr val="FFFFFF"/>
                </a:solidFill>
                <a:latin typeface=""/>
              </a:rPr>
              <a:t>voloreratem</a:t>
            </a:r>
            <a:endParaRPr lang="fr-FR" dirty="0"/>
          </a:p>
        </p:txBody>
      </p:sp>
      <p:sp>
        <p:nvSpPr>
          <p:cNvPr id="45" name="Espace réservé du texte 9"/>
          <p:cNvSpPr>
            <a:spLocks noGrp="1"/>
          </p:cNvSpPr>
          <p:nvPr>
            <p:ph type="body" sz="quarter" idx="27" hasCustomPrompt="1"/>
          </p:nvPr>
        </p:nvSpPr>
        <p:spPr>
          <a:xfrm>
            <a:off x="4572009" y="3650536"/>
            <a:ext cx="4203607" cy="1045292"/>
          </a:xfrm>
        </p:spPr>
        <p:txBody>
          <a:bodyPr/>
          <a:lstStyle>
            <a:lvl1pPr marL="0" indent="0" algn="ctr">
              <a:buFont typeface="Arial" charset="0"/>
              <a:buNone/>
              <a:defRPr sz="6000">
                <a:solidFill>
                  <a:schemeClr val="bg1"/>
                </a:solidFill>
              </a:defRPr>
            </a:lvl1pPr>
            <a:lvl2pPr marL="13491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271406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028471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3712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7" name="Connecteur droit 16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316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1498152"/>
            <a:ext cx="9144000" cy="1024896"/>
          </a:xfrm>
        </p:spPr>
        <p:txBody>
          <a:bodyPr anchor="b"/>
          <a:lstStyle>
            <a:lvl1pPr algn="ctr">
              <a:defRPr sz="7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merci</a:t>
            </a:r>
            <a:endParaRPr lang="en-US" dirty="0"/>
          </a:p>
        </p:txBody>
      </p:sp>
      <p:pic>
        <p:nvPicPr>
          <p:cNvPr id="5" name="Image 4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912" y="4042856"/>
            <a:ext cx="2417162" cy="94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2875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12438788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2" name="think-cell Slide" r:id="rId5" imgW="499" imgH="499" progId="TCLayout.ActiveDocument.1">
                  <p:embed/>
                </p:oleObj>
              </mc:Choice>
              <mc:Fallback>
                <p:oleObj name="think-cell Slide" r:id="rId5" imgW="499" imgH="49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 userDrawn="1">
            <p:custDataLst>
              <p:tags r:id="rId3"/>
            </p:custDataLst>
          </p:nvPr>
        </p:nvSpPr>
        <p:spPr>
          <a:xfrm>
            <a:off x="1" y="1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9262" y="409446"/>
            <a:ext cx="7217107" cy="221599"/>
          </a:xfr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1600" noProof="0" dirty="0"/>
            </a:lvl1pPr>
          </a:lstStyle>
          <a:p>
            <a:pPr lvl="0"/>
            <a:r>
              <a:rPr lang="en-US" noProof="0" dirty="0" err="1"/>
              <a:t>Modifiez</a:t>
            </a:r>
            <a:r>
              <a:rPr lang="en-US" noProof="0" dirty="0"/>
              <a:t> le style du </a:t>
            </a:r>
            <a:r>
              <a:rPr lang="en-US" noProof="0" dirty="0" err="1"/>
              <a:t>titre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5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1350" y="4993880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ITALY HOW TO WIN ACTIVATION - WORKSHOP #1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752514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45D709B-10A5-B34F-9889-31E7F8AB79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36" y="0"/>
            <a:ext cx="9137364" cy="5143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04F437-599C-4B49-AFD9-2087E814A8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186" y="4838561"/>
            <a:ext cx="1080000" cy="141031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6165DC3-B87B-7343-BA9D-BCD43B32C9DC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332185" y="1734742"/>
            <a:ext cx="2727721" cy="22927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7" rtl="0" eaLnBrk="1" latinLnBrk="0" hangingPunct="1">
              <a:lnSpc>
                <a:spcPct val="100000"/>
              </a:lnSpc>
              <a:spcBef>
                <a:spcPts val="1650"/>
              </a:spcBef>
              <a:buFont typeface="Arial" panose="020B0604020202020204" pitchFamily="34" charset="0"/>
              <a:buNone/>
              <a:defRPr sz="1500" b="0" i="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7142" indent="0" algn="l" defTabSz="685617" rtl="0" eaLnBrk="1" latinLnBrk="0" hangingPunct="1">
              <a:lnSpc>
                <a:spcPct val="110000"/>
              </a:lnSpc>
              <a:spcBef>
                <a:spcPts val="1650"/>
              </a:spcBef>
              <a:buFont typeface="Arial" panose="020B0604020202020204" pitchFamily="34" charset="0"/>
              <a:buNone/>
              <a:tabLst/>
              <a:defRPr sz="15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2pPr>
            <a:lvl3pPr marL="403515" indent="-198782" algn="l" defTabSz="685617" rtl="0" eaLnBrk="1" latinLnBrk="0" hangingPunct="1">
              <a:lnSpc>
                <a:spcPct val="110000"/>
              </a:lnSpc>
              <a:spcBef>
                <a:spcPts val="1650"/>
              </a:spcBef>
              <a:buFont typeface="Arial" panose="020B0604020202020204" pitchFamily="34" charset="0"/>
              <a:buChar char="•"/>
              <a:tabLst/>
              <a:defRPr sz="15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3pPr>
            <a:lvl4pPr marL="601106" indent="-129744" algn="l" defTabSz="685617" rtl="0" eaLnBrk="1" latinLnBrk="0" hangingPunct="1">
              <a:lnSpc>
                <a:spcPct val="110000"/>
              </a:lnSpc>
              <a:spcBef>
                <a:spcPts val="990"/>
              </a:spcBef>
              <a:buFont typeface="Arial" panose="020B0604020202020204" pitchFamily="34" charset="0"/>
              <a:buChar char="•"/>
              <a:tabLst/>
              <a:defRPr sz="9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4pPr>
            <a:lvl5pPr marL="737991" indent="-136886" algn="l" defTabSz="685617" rtl="0" eaLnBrk="1" latinLnBrk="0" hangingPunct="1">
              <a:lnSpc>
                <a:spcPct val="110000"/>
              </a:lnSpc>
              <a:spcBef>
                <a:spcPts val="990"/>
              </a:spcBef>
              <a:buFont typeface="Arial" panose="020B0604020202020204" pitchFamily="34" charset="0"/>
              <a:buChar char="•"/>
              <a:tabLst/>
              <a:defRPr sz="900" kern="1200" baseline="0">
                <a:solidFill>
                  <a:schemeClr val="tx1"/>
                </a:solidFill>
                <a:latin typeface="Neue Haas Grotesk Text Pro 55 R" panose="020B0504020202020204" pitchFamily="34" charset="77"/>
                <a:ea typeface="+mn-ea"/>
                <a:cs typeface="+mn-cs"/>
              </a:defRPr>
            </a:lvl5pPr>
            <a:lvl6pPr marL="1885447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56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64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73" indent="-171404" algn="l" defTabSz="685617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/>
              <a:t>Presentation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581B94-FE9E-AF4D-94BF-1B12262DB1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5" y="260935"/>
            <a:ext cx="5617369" cy="134561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685617" rtl="0" eaLnBrk="1" latinLnBrk="0" hangingPunct="1">
              <a:lnSpc>
                <a:spcPct val="90000"/>
              </a:lnSpc>
              <a:spcBef>
                <a:spcPts val="4049"/>
              </a:spcBef>
              <a:buNone/>
              <a:defRPr sz="4499" b="1" i="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j-ea"/>
                <a:cs typeface="+mj-cs"/>
              </a:defRPr>
            </a:lvl1pPr>
          </a:lstStyle>
          <a:p>
            <a:r>
              <a:rPr lang="en-GB"/>
              <a:t>PowerPoint presentation title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40E8065-61AE-A948-B55C-621AB53E6EDD}"/>
              </a:ext>
            </a:extLst>
          </p:cNvPr>
          <p:cNvCxnSpPr/>
          <p:nvPr userDrawn="1"/>
        </p:nvCxnSpPr>
        <p:spPr>
          <a:xfrm>
            <a:off x="332186" y="4731544"/>
            <a:ext cx="84796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784796" y="4861893"/>
            <a:ext cx="2024727" cy="281599"/>
          </a:xfrm>
        </p:spPr>
        <p:txBody>
          <a:bodyPr lIns="0" tIns="0" rIns="0" bIns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900" b="0" i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00 Month 2020</a:t>
            </a:r>
          </a:p>
        </p:txBody>
      </p:sp>
    </p:spTree>
    <p:extLst>
      <p:ext uri="{BB962C8B-B14F-4D97-AF65-F5344CB8AC3E}">
        <p14:creationId xmlns:p14="http://schemas.microsoft.com/office/powerpoint/2010/main" val="16758083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C28B108-C1C0-B242-BB0C-20FE92DFAB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8" y="0"/>
            <a:ext cx="9137364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86283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 i="0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573638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03DE2F4-E19B-564C-92BF-A173D88871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66738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4252606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B5407D-2BA2-7D4D-BA00-D6E77A242C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F198CC-569D-6349-A0D2-0CC231AA59F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2085975"/>
            <a:ext cx="8479717" cy="586283"/>
          </a:xfrm>
        </p:spPr>
        <p:txBody>
          <a:bodyPr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sz="4499" b="1"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5143" y="2787254"/>
            <a:ext cx="4183957" cy="440222"/>
          </a:xfrm>
        </p:spPr>
        <p:txBody>
          <a:bodyPr/>
          <a:lstStyle>
            <a:lvl1pPr algn="ctr">
              <a:defRPr>
                <a:latin typeface="Neue Haas Grotesk Text Pro" panose="020B0504020202020204" pitchFamily="34" charset="77"/>
              </a:defRPr>
            </a:lvl1pPr>
          </a:lstStyle>
          <a:p>
            <a:pPr lvl="0"/>
            <a:r>
              <a:rPr lang="en-GB"/>
              <a:t>Divider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312802227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3095704-29C0-734E-A3AA-CEB2BB0DD9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635600-99D2-5F40-BEF6-91C2E52D8D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185" y="303610"/>
            <a:ext cx="2861430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>
                <a:latin typeface="Neue Haas Grotesk Text Pro" panose="020B0504020202020204" pitchFamily="34" charset="77"/>
              </a:defRPr>
            </a:lvl1pPr>
            <a:lvl2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2pPr>
            <a:lvl3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3pPr>
            <a:lvl4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4pPr>
            <a:lvl5pPr>
              <a:spcBef>
                <a:spcPts val="600"/>
              </a:spcBef>
              <a:defRPr sz="2249" b="1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1</a:t>
            </a:r>
          </a:p>
        </p:txBody>
      </p:sp>
    </p:spTree>
    <p:extLst>
      <p:ext uri="{BB962C8B-B14F-4D97-AF65-F5344CB8AC3E}">
        <p14:creationId xmlns:p14="http://schemas.microsoft.com/office/powerpoint/2010/main" val="2706774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609899-4996-0C4A-9F9F-01CA77039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77529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3A3D42-BF59-5848-80BB-99210EAF7D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54037" y="303610"/>
            <a:ext cx="3457779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2</a:t>
            </a:r>
          </a:p>
        </p:txBody>
      </p:sp>
    </p:spTree>
    <p:extLst>
      <p:ext uri="{BB962C8B-B14F-4D97-AF65-F5344CB8AC3E}">
        <p14:creationId xmlns:p14="http://schemas.microsoft.com/office/powerpoint/2010/main" val="26804429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EAF01C-4BFA-7D43-809E-7516CD2C4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7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3559B1-57D7-FC45-8EC2-F45EDE1ED1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098" y="303610"/>
            <a:ext cx="3455484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 marL="1097" indent="0">
              <a:buNone/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3</a:t>
            </a:r>
          </a:p>
        </p:txBody>
      </p:sp>
    </p:spTree>
    <p:extLst>
      <p:ext uri="{BB962C8B-B14F-4D97-AF65-F5344CB8AC3E}">
        <p14:creationId xmlns:p14="http://schemas.microsoft.com/office/powerpoint/2010/main" val="2979045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8775" y="273601"/>
            <a:ext cx="8420100" cy="3877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58829" y="1333056"/>
            <a:ext cx="8420101" cy="336277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  <a:lvl3pPr marL="402675" indent="-133185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Texte 1er niveau, corps 18</a:t>
            </a:r>
          </a:p>
          <a:p>
            <a:pPr lvl="1"/>
            <a:r>
              <a:rPr lang="fr-FR" dirty="0"/>
              <a:t>Texte 2e niveau, corps 16</a:t>
            </a:r>
          </a:p>
          <a:p>
            <a:pPr lvl="2"/>
            <a:r>
              <a:rPr lang="fr-FR" dirty="0"/>
              <a:t>Texte 3e niveau, corps 14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>
          <a:xfrm>
            <a:off x="7713499" y="4831281"/>
            <a:ext cx="776690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DATE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>
          <a:xfrm>
            <a:off x="2108863" y="4831281"/>
            <a:ext cx="5781302" cy="126958"/>
          </a:xfrm>
          <a:prstGeom prst="rect">
            <a:avLst/>
          </a:prstGeom>
        </p:spPr>
        <p:txBody>
          <a:bodyPr/>
          <a:lstStyle/>
          <a:p>
            <a:r>
              <a:rPr lang="fr-FR">
                <a:solidFill>
                  <a:srgbClr val="6B747B"/>
                </a:solidFill>
              </a:rPr>
              <a:t>TITRE DE LA PRÉSENTATION</a:t>
            </a:r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>
          <a:xfrm>
            <a:off x="8467700" y="4831281"/>
            <a:ext cx="311061" cy="126958"/>
          </a:xfrm>
          <a:prstGeom prst="rect">
            <a:avLst/>
          </a:prstGeom>
        </p:spPr>
        <p:txBody>
          <a:bodyPr/>
          <a:lstStyle/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358829" y="712802"/>
            <a:ext cx="8420101" cy="3491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0" baseline="0">
                <a:solidFill>
                  <a:schemeClr val="tx1"/>
                </a:solidFill>
              </a:defRPr>
            </a:lvl1pPr>
            <a:lvl2pPr marL="266369" indent="0">
              <a:buNone/>
              <a:defRPr/>
            </a:lvl2pPr>
            <a:lvl3pPr marL="684865" indent="0">
              <a:buNone/>
              <a:defRPr/>
            </a:lvl3pPr>
            <a:lvl4pPr marL="1027298" indent="0">
              <a:buNone/>
              <a:defRPr/>
            </a:lvl4pPr>
            <a:lvl5pPr marL="1369730" indent="0">
              <a:buNone/>
              <a:defRPr/>
            </a:lvl5pPr>
          </a:lstStyle>
          <a:p>
            <a:pPr lvl="0"/>
            <a:r>
              <a:rPr lang="fr-FR" dirty="0"/>
              <a:t>Sous-titre, corps 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682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40">
          <p15:clr>
            <a:srgbClr val="FBAE40"/>
          </p15:clr>
        </p15:guide>
        <p15:guide id="2" orient="horz" pos="3094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and story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EAF01C-4BFA-7D43-809E-7516CD2C4B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5747" r="4502" b="49143"/>
          <a:stretch/>
        </p:blipFill>
        <p:spPr>
          <a:xfrm>
            <a:off x="1720736" y="1400770"/>
            <a:ext cx="5702527" cy="328226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319422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story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BE5125-9BCD-AE47-B1F8-7CCBBCD20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80251" y="0"/>
            <a:ext cx="9134985" cy="5143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691C88-6E96-C94F-BECE-2CBA145310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51751" y="303610"/>
            <a:ext cx="3455486" cy="4104084"/>
          </a:xfrm>
        </p:spPr>
        <p:txBody>
          <a:bodyPr anchor="ctr"/>
          <a:lstStyle>
            <a:lvl1pPr>
              <a:spcBef>
                <a:spcPts val="2249"/>
              </a:spcBef>
              <a:defRPr sz="2249" b="1" i="0">
                <a:latin typeface="Neue Haas Grotesk Text Pro" panose="020B0504020202020204" pitchFamily="34" charset="77"/>
              </a:defRPr>
            </a:lvl1pPr>
            <a:lvl2pPr>
              <a:defRPr sz="2249" b="1" i="0">
                <a:latin typeface="Neue Haas Grotesk Text Pro" panose="020B0504020202020204" pitchFamily="34" charset="77"/>
              </a:defRPr>
            </a:lvl2pPr>
            <a:lvl3pPr>
              <a:defRPr sz="2249" b="1" i="0">
                <a:latin typeface="Neue Haas Grotesk Text Pro" panose="020B0504020202020204" pitchFamily="34" charset="77"/>
              </a:defRPr>
            </a:lvl3pPr>
            <a:lvl4pPr>
              <a:defRPr sz="2249" b="1" i="0">
                <a:latin typeface="Neue Haas Grotesk Text Pro" panose="020B0504020202020204" pitchFamily="34" charset="77"/>
              </a:defRPr>
            </a:lvl4pPr>
            <a:lvl5pPr>
              <a:defRPr sz="2249" b="1" i="0">
                <a:latin typeface="Neue Haas Grotesk Text Pro" panose="020B0504020202020204" pitchFamily="34" charset="77"/>
              </a:defRPr>
            </a:lvl5pPr>
          </a:lstStyle>
          <a:p>
            <a:pPr lvl="0"/>
            <a:r>
              <a:rPr lang="en-GB"/>
              <a:t>Wavemaker brand story slide 4</a:t>
            </a:r>
          </a:p>
        </p:txBody>
      </p:sp>
    </p:spTree>
    <p:extLst>
      <p:ext uri="{BB962C8B-B14F-4D97-AF65-F5344CB8AC3E}">
        <p14:creationId xmlns:p14="http://schemas.microsoft.com/office/powerpoint/2010/main" val="3798899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 Ful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A33C46-EBE2-5D40-BFE6-46EFE2CA9C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DA159C-013A-7444-A0E0-096BDB459843}"/>
              </a:ext>
            </a:extLst>
          </p:cNvPr>
          <p:cNvSpPr txBox="1"/>
          <p:nvPr userDrawn="1"/>
        </p:nvSpPr>
        <p:spPr>
          <a:xfrm>
            <a:off x="332185" y="260069"/>
            <a:ext cx="3455397" cy="13035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Provocative Planning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57EAE00E-C037-3145-A55D-C749F6CFE820}"/>
              </a:ext>
            </a:extLst>
          </p:cNvPr>
          <p:cNvSpPr txBox="1">
            <a:spLocks/>
          </p:cNvSpPr>
          <p:nvPr userDrawn="1"/>
        </p:nvSpPr>
        <p:spPr>
          <a:xfrm>
            <a:off x="2838518" y="2051180"/>
            <a:ext cx="1215355" cy="38603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Transform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sz="900"/>
              <a:t>Growth for tomorrow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5679F17-967F-674B-B9E5-C2E80266CC90}"/>
              </a:ext>
            </a:extLst>
          </p:cNvPr>
          <p:cNvSpPr txBox="1">
            <a:spLocks/>
          </p:cNvSpPr>
          <p:nvPr userDrawn="1"/>
        </p:nvSpPr>
        <p:spPr>
          <a:xfrm>
            <a:off x="7513269" y="3673247"/>
            <a:ext cx="1067882" cy="3832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Maximize</a:t>
            </a:r>
          </a:p>
          <a:p>
            <a:pPr lvl="1">
              <a:lnSpc>
                <a:spcPct val="100000"/>
              </a:lnSpc>
            </a:pPr>
            <a:r>
              <a:rPr lang="en-GB" sz="900"/>
              <a:t>Growth ongoing</a:t>
            </a:r>
          </a:p>
        </p:txBody>
      </p:sp>
      <p:sp useBgFill="1">
        <p:nvSpPr>
          <p:cNvPr id="11" name="Text Placeholder 13">
            <a:extLst>
              <a:ext uri="{FF2B5EF4-FFF2-40B4-BE49-F238E27FC236}">
                <a16:creationId xmlns:a16="http://schemas.microsoft.com/office/drawing/2014/main" id="{95E040EF-8071-CD4D-96E5-D08F3583FBA3}"/>
              </a:ext>
            </a:extLst>
          </p:cNvPr>
          <p:cNvSpPr txBox="1">
            <a:spLocks/>
          </p:cNvSpPr>
          <p:nvPr userDrawn="1"/>
        </p:nvSpPr>
        <p:spPr>
          <a:xfrm>
            <a:off x="7378763" y="513841"/>
            <a:ext cx="1055469" cy="4020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200" kern="1200" baseline="0">
                <a:solidFill>
                  <a:schemeClr val="tx1"/>
                </a:solidFill>
                <a:latin typeface="Neue Haas Grotesk Text Pro" panose="020B0504020202020204" pitchFamily="34" charset="77"/>
                <a:ea typeface="+mn-ea"/>
                <a:cs typeface="+mn-cs"/>
              </a:defRPr>
            </a:lvl2pPr>
            <a:lvl3pPr marL="533400" indent="-261938" algn="l" defTabSz="914400" rtl="0" eaLnBrk="1" latinLnBrk="0" hangingPunct="1">
              <a:lnSpc>
                <a:spcPct val="110000"/>
              </a:lnSpc>
              <a:spcBef>
                <a:spcPts val="2200"/>
              </a:spcBef>
              <a:buFont typeface="Arial" panose="020B0604020202020204" pitchFamily="34" charset="0"/>
              <a:buChar char="•"/>
              <a:tabLst/>
              <a:defRPr sz="20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3pPr>
            <a:lvl4pPr marL="717550" indent="-184150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4pPr>
            <a:lvl5pPr marL="892175" indent="-174625" algn="l" defTabSz="914400" rtl="0" eaLnBrk="1" latinLnBrk="0" hangingPunct="1">
              <a:lnSpc>
                <a:spcPct val="110000"/>
              </a:lnSpc>
              <a:spcBef>
                <a:spcPts val="1320"/>
              </a:spcBef>
              <a:buFont typeface="Arial" panose="020B0604020202020204" pitchFamily="34" charset="0"/>
              <a:buChar char="•"/>
              <a:tabLst/>
              <a:defRPr sz="1200" kern="1200" baseline="0">
                <a:solidFill>
                  <a:schemeClr val="tx1"/>
                </a:solidFill>
                <a:latin typeface="Georgia Pro Light" panose="020403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500"/>
              <a:t>Unlock</a:t>
            </a:r>
          </a:p>
          <a:p>
            <a:pPr lvl="1">
              <a:lnSpc>
                <a:spcPct val="100000"/>
              </a:lnSpc>
            </a:pPr>
            <a:r>
              <a:rPr lang="en-GB" sz="900"/>
              <a:t>Growth today</a:t>
            </a:r>
          </a:p>
        </p:txBody>
      </p:sp>
    </p:spTree>
    <p:extLst>
      <p:ext uri="{BB962C8B-B14F-4D97-AF65-F5344CB8AC3E}">
        <p14:creationId xmlns:p14="http://schemas.microsoft.com/office/powerpoint/2010/main" val="3342533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 Unloc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EDDE7A-68BA-AF4C-94D0-8E829EB65C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1842D0-A7D0-D946-A1E6-90BC80EA95DF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Unlock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2EBE91-77B5-4C40-A9AE-A69BC1B8D57A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today</a:t>
            </a:r>
          </a:p>
        </p:txBody>
      </p:sp>
    </p:spTree>
    <p:extLst>
      <p:ext uri="{BB962C8B-B14F-4D97-AF65-F5344CB8AC3E}">
        <p14:creationId xmlns:p14="http://schemas.microsoft.com/office/powerpoint/2010/main" val="128177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 Maximis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3EDCBC-C660-4B41-9A97-D93FFD2FF2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8C1ACA-CD88-1B48-84BC-C546FEE7BE3D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Maximize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B7A182-42F5-D748-990A-1E91A11AB759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ongoing</a:t>
            </a:r>
          </a:p>
        </p:txBody>
      </p:sp>
    </p:spTree>
    <p:extLst>
      <p:ext uri="{BB962C8B-B14F-4D97-AF65-F5344CB8AC3E}">
        <p14:creationId xmlns:p14="http://schemas.microsoft.com/office/powerpoint/2010/main" val="41611444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ywheel – Transfor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F1B8F-0A50-DC42-B94F-85BA684BAB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B8C1A99-8B49-E34F-A720-20D9BBEA2A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D5AAD1-5704-064E-9FDF-B8545E8A9D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92544" y="546498"/>
            <a:ext cx="3644745" cy="3645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9AC0D6-C943-D44C-A889-F4213EADE1A6}"/>
              </a:ext>
            </a:extLst>
          </p:cNvPr>
          <p:cNvSpPr txBox="1"/>
          <p:nvPr userDrawn="1"/>
        </p:nvSpPr>
        <p:spPr>
          <a:xfrm>
            <a:off x="332098" y="2085975"/>
            <a:ext cx="3455485" cy="5667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sz="4499" b="1" i="0">
                <a:latin typeface="Neue Haas Grotesk Text Pro" panose="020B0504020202020204" pitchFamily="34" charset="77"/>
              </a:rPr>
              <a:t>Transform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DC3463-2551-694B-B8E1-C311A72A9F2D}"/>
              </a:ext>
            </a:extLst>
          </p:cNvPr>
          <p:cNvSpPr txBox="1"/>
          <p:nvPr userDrawn="1"/>
        </p:nvSpPr>
        <p:spPr>
          <a:xfrm>
            <a:off x="332099" y="2787253"/>
            <a:ext cx="3455484" cy="3512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GB" sz="1500" b="0" i="0">
                <a:latin typeface="Neue Haas Grotesk Text Pro" panose="020B0504020202020204" pitchFamily="34" charset="77"/>
              </a:rPr>
              <a:t>Growth for tomorrow</a:t>
            </a:r>
          </a:p>
        </p:txBody>
      </p:sp>
    </p:spTree>
    <p:extLst>
      <p:ext uri="{BB962C8B-B14F-4D97-AF65-F5344CB8AC3E}">
        <p14:creationId xmlns:p14="http://schemas.microsoft.com/office/powerpoint/2010/main" val="961481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ordmark + Grow fearles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F47E9B-E51D-3246-9CDF-DFC8A98E6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7688" y="1921993"/>
            <a:ext cx="4886243" cy="638231"/>
          </a:xfrm>
          <a:prstGeom prst="rect">
            <a:avLst/>
          </a:prstGeom>
        </p:spPr>
      </p:pic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5CE5404B-F649-9048-88E1-50DAF2661D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7515226" y="4846500"/>
            <a:ext cx="1296589" cy="297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2680BA5-057B-364C-8856-F685B07B17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32185" y="4846495"/>
            <a:ext cx="4158853" cy="2970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7E7264B-0BEF-3944-9033-5834DE7117C3}"/>
              </a:ext>
            </a:extLst>
          </p:cNvPr>
          <p:cNvCxnSpPr/>
          <p:nvPr userDrawn="1"/>
        </p:nvCxnSpPr>
        <p:spPr>
          <a:xfrm>
            <a:off x="332098" y="4731544"/>
            <a:ext cx="84774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46D14B8-D158-124F-815F-D34FA89B78CD}"/>
              </a:ext>
            </a:extLst>
          </p:cNvPr>
          <p:cNvSpPr txBox="1"/>
          <p:nvPr userDrawn="1"/>
        </p:nvSpPr>
        <p:spPr>
          <a:xfrm>
            <a:off x="3193616" y="3003947"/>
            <a:ext cx="2754389" cy="3512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GB" sz="1500" b="1">
                <a:latin typeface="Neue Haas Grotesk Text Pro" panose="020B0504020202020204" pitchFamily="34" charset="77"/>
              </a:rPr>
              <a:t>Grow fearless</a:t>
            </a:r>
          </a:p>
        </p:txBody>
      </p:sp>
    </p:spTree>
    <p:extLst>
      <p:ext uri="{BB962C8B-B14F-4D97-AF65-F5344CB8AC3E}">
        <p14:creationId xmlns:p14="http://schemas.microsoft.com/office/powerpoint/2010/main" val="1791410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9B49F5-6FF5-0840-B764-83A1B922B4A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32185" y="246459"/>
            <a:ext cx="8811815" cy="651273"/>
          </a:xfrm>
        </p:spPr>
        <p:txBody>
          <a:bodyPr/>
          <a:lstStyle>
            <a:lvl1pPr>
              <a:defRPr sz="2099"/>
            </a:lvl1pPr>
          </a:lstStyle>
          <a:p>
            <a:r>
              <a:rPr lang="en-GB"/>
              <a:t>XXXXXXXXXXXXXXXXXXXXXXX</a:t>
            </a:r>
            <a:br>
              <a:rPr lang="en-GB"/>
            </a:br>
            <a:r>
              <a:rPr lang="en-GB" err="1"/>
              <a:t>xxxxxxxxxxxx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4780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2186" y="246459"/>
            <a:ext cx="4146971" cy="65127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Page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2099" y="1032273"/>
            <a:ext cx="4157683" cy="3375421"/>
          </a:xfrm>
        </p:spPr>
        <p:txBody>
          <a:bodyPr/>
          <a:lstStyle>
            <a:lvl1pPr marL="203543" indent="-203543">
              <a:spcBef>
                <a:spcPts val="600"/>
              </a:spcBef>
              <a:buFont typeface="Arial" panose="020B0604020202020204" pitchFamily="34" charset="0"/>
              <a:buChar char="•"/>
              <a:tabLst/>
              <a:defRPr/>
            </a:lvl1pPr>
          </a:lstStyle>
          <a:p>
            <a:pPr lvl="0"/>
            <a:r>
              <a:rPr lang="en-GB"/>
              <a:t>Bullet points</a:t>
            </a:r>
          </a:p>
        </p:txBody>
      </p:sp>
    </p:spTree>
    <p:extLst>
      <p:ext uri="{BB962C8B-B14F-4D97-AF65-F5344CB8AC3E}">
        <p14:creationId xmlns:p14="http://schemas.microsoft.com/office/powerpoint/2010/main" val="15065636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+ provocative statement">
    <p:bg>
      <p:bgPr>
        <a:solidFill>
          <a:srgbClr val="D5D5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3474D-1684-3A42-8E56-1FCCED718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BB7053D-66BF-354F-89AC-126EDC5E5E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latin typeface="Neue Haas Grotesk Text Pro" panose="020B0504020202020204" pitchFamily="34" charset="77"/>
              </a:rPr>
              <a:t>Presentation or section title</a:t>
            </a:r>
            <a:endParaRPr lang="en-US" b="0">
              <a:latin typeface="Neue Haas Grotesk Text Pro" panose="020B0504020202020204" pitchFamily="34" charset="77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9A6A74-15F0-9549-8BDC-34670E3194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11543" y="303610"/>
            <a:ext cx="4103016" cy="4104084"/>
          </a:xfrm>
          <a:custGeom>
            <a:avLst/>
            <a:gdLst>
              <a:gd name="connsiteX0" fmla="*/ 2736056 w 5472112"/>
              <a:gd name="connsiteY0" fmla="*/ 0 h 5472112"/>
              <a:gd name="connsiteX1" fmla="*/ 5472112 w 5472112"/>
              <a:gd name="connsiteY1" fmla="*/ 2736056 h 5472112"/>
              <a:gd name="connsiteX2" fmla="*/ 2736056 w 5472112"/>
              <a:gd name="connsiteY2" fmla="*/ 5472112 h 5472112"/>
              <a:gd name="connsiteX3" fmla="*/ 0 w 5472112"/>
              <a:gd name="connsiteY3" fmla="*/ 2736056 h 5472112"/>
              <a:gd name="connsiteX4" fmla="*/ 2736056 w 5472112"/>
              <a:gd name="connsiteY4" fmla="*/ 0 h 547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2112" h="5472112">
                <a:moveTo>
                  <a:pt x="2736056" y="0"/>
                </a:moveTo>
                <a:cubicBezTo>
                  <a:pt x="4247138" y="0"/>
                  <a:pt x="5472112" y="1224974"/>
                  <a:pt x="5472112" y="2736056"/>
                </a:cubicBezTo>
                <a:cubicBezTo>
                  <a:pt x="5472112" y="4247138"/>
                  <a:pt x="4247138" y="5472112"/>
                  <a:pt x="2736056" y="5472112"/>
                </a:cubicBezTo>
                <a:cubicBezTo>
                  <a:pt x="1224974" y="5472112"/>
                  <a:pt x="0" y="4247138"/>
                  <a:pt x="0" y="2736056"/>
                </a:cubicBezTo>
                <a:cubicBezTo>
                  <a:pt x="0" y="1224974"/>
                  <a:pt x="1224974" y="0"/>
                  <a:pt x="2736056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180000" tIns="180000" rIns="180000" bIns="270000" anchor="ctr" anchorCtr="0">
            <a:noAutofit/>
          </a:bodyPr>
          <a:lstStyle>
            <a:lvl1pPr marL="0" marR="0" indent="0" algn="ctr" defTabSz="685617" rtl="0" eaLnBrk="1" fontAlgn="auto" latinLnBrk="0" hangingPunct="1">
              <a:lnSpc>
                <a:spcPct val="100000"/>
              </a:lnSpc>
              <a:spcBef>
                <a:spcPts val="224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49">
                <a:solidFill>
                  <a:schemeClr val="bg1"/>
                </a:solidFill>
              </a:defRPr>
            </a:lvl1pPr>
            <a:lvl2pPr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</a:lstStyle>
          <a:p>
            <a:pPr lvl="0"/>
            <a:r>
              <a:rPr lang="en-GB"/>
              <a:t>Large provocative statement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41BC5D-32A1-0C4F-A541-FFFFE76129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6" y="303610"/>
            <a:ext cx="3868606" cy="4104083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GB"/>
              <a:t>Page title</a:t>
            </a:r>
          </a:p>
        </p:txBody>
      </p:sp>
    </p:spTree>
    <p:extLst>
      <p:ext uri="{BB962C8B-B14F-4D97-AF65-F5344CB8AC3E}">
        <p14:creationId xmlns:p14="http://schemas.microsoft.com/office/powerpoint/2010/main" val="370959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5" Type="http://schemas.openxmlformats.org/officeDocument/2006/relationships/image" Target="../media/image29.png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6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image" Target="../media/image29.png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29.pn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102.xml"/><Relationship Id="rId29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92.xml"/><Relationship Id="rId19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5" y="273770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987428"/>
            <a:ext cx="8420100" cy="37083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pPr defTabSz="685783"/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7713499" y="4831176"/>
            <a:ext cx="77669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defTabSz="685783"/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5" y="4831176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defTabSz="685783"/>
            <a:fld id="{980E94A8-0648-D043-B8F7-3AFA110B04BE}" type="slidenum">
              <a:rPr lang="fr-FR" smtClean="0">
                <a:solidFill>
                  <a:srgbClr val="6B747B"/>
                </a:solidFill>
              </a:rPr>
              <a:pPr defTabSz="685783"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084" y="4655265"/>
            <a:ext cx="1139390" cy="44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58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73" r:id="rId2"/>
    <p:sldLayoutId id="2147483821" r:id="rId3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97" indent="-139697" algn="l" defTabSz="685783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57" indent="-136522" algn="l" defTabSz="685783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90" indent="-134935" algn="l" defTabSz="685783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4" pos="5530">
          <p15:clr>
            <a:srgbClr val="F26B43"/>
          </p15:clr>
        </p15:guide>
        <p15:guide id="5" pos="2880">
          <p15:clr>
            <a:srgbClr val="F26B43"/>
          </p15:clr>
        </p15:guide>
        <p15:guide id="8" orient="horz" pos="2958">
          <p15:clr>
            <a:srgbClr val="F26B43"/>
          </p15:clr>
        </p15:guide>
        <p15:guide id="9" orient="horz" pos="441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84" y="273770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</a:t>
            </a:r>
            <a:r>
              <a:rPr lang="fr-FR"/>
              <a:t>- texte </a:t>
            </a:r>
            <a:r>
              <a:rPr lang="fr-FR" dirty="0"/>
              <a:t>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82592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2" r:id="rId1"/>
    <p:sldLayoutId id="2147484233" r:id="rId2"/>
    <p:sldLayoutId id="2147484234" r:id="rId3"/>
    <p:sldLayoutId id="2147484235" r:id="rId4"/>
    <p:sldLayoutId id="2147484236" r:id="rId5"/>
    <p:sldLayoutId id="2147484237" r:id="rId6"/>
    <p:sldLayoutId id="2147484238" r:id="rId7"/>
    <p:sldLayoutId id="2147484239" r:id="rId8"/>
    <p:sldLayoutId id="2147484240" r:id="rId9"/>
    <p:sldLayoutId id="2147484241" r:id="rId10"/>
    <p:sldLayoutId id="2147484242" r:id="rId11"/>
    <p:sldLayoutId id="2147484243" r:id="rId12"/>
    <p:sldLayoutId id="2147484245" r:id="rId13"/>
  </p:sldLayoutIdLst>
  <p:hf hdr="0" dt="0"/>
  <p:txStyles>
    <p:titleStyle>
      <a:lvl1pPr algn="l" defTabSz="685630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70" indent="-139670" algn="l" defTabSz="68563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03" indent="-136495" algn="l" defTabSz="68563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00" indent="-134908" algn="l" defTabSz="68563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2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8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5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0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9" indent="-171410" algn="l" defTabSz="68563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3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5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6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9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2" algn="l" defTabSz="685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046665364"/>
              </p:ext>
            </p:ext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88" name="Diapositiva think-cell" r:id="rId9" imgW="270" imgH="270" progId="TCLayout.ActiveDocument.1">
                  <p:embed/>
                </p:oleObj>
              </mc:Choice>
              <mc:Fallback>
                <p:oleObj name="Diapositiva think-cell" r:id="rId9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3772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texte 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3840" y="4831194"/>
            <a:ext cx="6636327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7713499" y="4831194"/>
            <a:ext cx="776690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fr-FR" dirty="0">
              <a:solidFill>
                <a:srgbClr val="6B747B"/>
              </a:solidFill>
            </a:endParaRP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31" y="4831194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pic>
        <p:nvPicPr>
          <p:cNvPr id="28" name="Image 27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75" y="4796451"/>
            <a:ext cx="900000" cy="192558"/>
          </a:xfrm>
          <a:prstGeom prst="rect">
            <a:avLst/>
          </a:prstGeom>
        </p:spPr>
      </p:pic>
      <p:cxnSp>
        <p:nvCxnSpPr>
          <p:cNvPr id="29" name="Connecteur droit 28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57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97" indent="-139697" algn="l" defTabSz="685783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57" indent="-136522" algn="l" defTabSz="685783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90" indent="-134935" algn="l" defTabSz="685783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442" y="4505235"/>
            <a:ext cx="1692652" cy="65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86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1" r:id="rId9"/>
  </p:sldLayoutIdLst>
  <p:hf hdr="0"/>
  <p:txStyles>
    <p:titleStyle>
      <a:lvl1pPr algn="l" defTabSz="684865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535" indent="-139535" algn="l" defTabSz="684865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133" indent="-136360" algn="l" defTabSz="684865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5850" indent="-134773" algn="l" defTabSz="684865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8500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0907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3365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5798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8230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0689" indent="-171230" algn="l" defTabSz="6848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407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865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298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730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2189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4594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7000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39407" algn="l" defTabSz="6848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88" y="273772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</a:t>
            </a:r>
            <a:r>
              <a:rPr lang="fr-FR"/>
              <a:t>- texte </a:t>
            </a:r>
            <a:r>
              <a:rPr lang="fr-FR" dirty="0"/>
              <a:t>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10" y="4831183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‹N›</a:t>
            </a:fld>
            <a:endParaRPr lang="fr-FR" dirty="0"/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3" y="4655266"/>
            <a:ext cx="1139390" cy="441254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2" y="4831183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PRESENTATION TITLE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45384" b="38190"/>
          <a:stretch/>
        </p:blipFill>
        <p:spPr bwMode="auto">
          <a:xfrm>
            <a:off x="7417498" y="25226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79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700" indent="-139700" algn="l" defTabSz="6858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63" indent="-136525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400" indent="-134938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113BA-16AA-7243-BBB3-BB98ACAC5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13269" y="4846500"/>
            <a:ext cx="1298547" cy="297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900" b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E7264B-0BEF-3944-9033-5834DE7117C3}"/>
              </a:ext>
            </a:extLst>
          </p:cNvPr>
          <p:cNvCxnSpPr/>
          <p:nvPr userDrawn="1"/>
        </p:nvCxnSpPr>
        <p:spPr>
          <a:xfrm>
            <a:off x="332186" y="4731544"/>
            <a:ext cx="84796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E10FF3-5CA0-ED41-9963-0F8498CB4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186" y="4846495"/>
            <a:ext cx="4157683" cy="2970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 b="1" i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US"/>
              <a:t>Presentation or section title</a:t>
            </a:r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58CF7956-58A7-7E40-A966-5E7636A7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86" y="246459"/>
            <a:ext cx="5617368" cy="6512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32186" y="1032277"/>
            <a:ext cx="8229838" cy="3500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95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  <p:sldLayoutId id="2147484002" r:id="rId15"/>
    <p:sldLayoutId id="2147484003" r:id="rId16"/>
    <p:sldLayoutId id="2147484004" r:id="rId17"/>
    <p:sldLayoutId id="2147484005" r:id="rId18"/>
    <p:sldLayoutId id="2147484006" r:id="rId19"/>
    <p:sldLayoutId id="2147484007" r:id="rId20"/>
    <p:sldLayoutId id="2147484008" r:id="rId21"/>
    <p:sldLayoutId id="2147484009" r:id="rId22"/>
    <p:sldLayoutId id="2147484010" r:id="rId23"/>
    <p:sldLayoutId id="2147484011" r:id="rId24"/>
    <p:sldLayoutId id="2147484012" r:id="rId25"/>
    <p:sldLayoutId id="2147484013" r:id="rId26"/>
    <p:sldLayoutId id="2147484014" r:id="rId27"/>
  </p:sldLayoutIdLst>
  <p:hf hdr="0" dt="0"/>
  <p:txStyles>
    <p:titleStyle>
      <a:lvl1pPr algn="l" defTabSz="685617" rtl="0" eaLnBrk="1" latinLnBrk="0" hangingPunct="1">
        <a:lnSpc>
          <a:spcPct val="100000"/>
        </a:lnSpc>
        <a:spcBef>
          <a:spcPts val="2249"/>
        </a:spcBef>
        <a:buNone/>
        <a:defRPr sz="2249" b="1" i="0" kern="1200" baseline="0">
          <a:solidFill>
            <a:schemeClr val="tx1"/>
          </a:solidFill>
          <a:latin typeface="Neue Haas Grotesk Text Pro" panose="020B0504020202020204" pitchFamily="34" charset="77"/>
          <a:ea typeface="+mj-ea"/>
          <a:cs typeface="+mj-cs"/>
        </a:defRPr>
      </a:lvl1pPr>
    </p:titleStyle>
    <p:bodyStyle>
      <a:lvl1pPr marL="0" indent="0" algn="l" defTabSz="685617" rtl="0" eaLnBrk="1" latinLnBrk="0" hangingPunct="1">
        <a:lnSpc>
          <a:spcPct val="100000"/>
        </a:lnSpc>
        <a:spcBef>
          <a:spcPts val="1650"/>
        </a:spcBef>
        <a:buFont typeface="Arial" panose="020B0604020202020204" pitchFamily="34" charset="0"/>
        <a:buNone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1pPr>
      <a:lvl2pPr marL="203543" indent="-202446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2pPr>
      <a:lvl3pPr marL="404892" indent="-202446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3pPr>
      <a:lvl4pPr marL="539856" indent="-134964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9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4pPr>
      <a:lvl5pPr marL="674820" indent="-134964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9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56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81">
          <p15:clr>
            <a:srgbClr val="F26B43"/>
          </p15:clr>
        </p15:guide>
        <p15:guide id="6" pos="1958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96">
          <p15:clr>
            <a:srgbClr val="F26B43"/>
          </p15:clr>
        </p15:guide>
        <p15:guide id="12" pos="3772">
          <p15:clr>
            <a:srgbClr val="F26B43"/>
          </p15:clr>
        </p15:guide>
        <p15:guide id="13" pos="3840">
          <p15:clr>
            <a:srgbClr val="F26B43"/>
          </p15:clr>
        </p15:guide>
        <p15:guide id="14" pos="3908">
          <p15:clr>
            <a:srgbClr val="F26B43"/>
          </p15:clr>
        </p15:guide>
        <p15:guide id="15" pos="4384">
          <p15:clr>
            <a:srgbClr val="F26B43"/>
          </p15:clr>
        </p15:guide>
        <p15:guide id="16" pos="4498">
          <p15:clr>
            <a:srgbClr val="F26B43"/>
          </p15:clr>
        </p15:guide>
        <p15:guide id="17" pos="4997">
          <p15:clr>
            <a:srgbClr val="F26B43"/>
          </p15:clr>
        </p15:guide>
        <p15:guide id="18" pos="5110">
          <p15:clr>
            <a:srgbClr val="F26B43"/>
          </p15:clr>
        </p15:guide>
        <p15:guide id="19" pos="5586">
          <p15:clr>
            <a:srgbClr val="F26B43"/>
          </p15:clr>
        </p15:guide>
        <p15:guide id="20" pos="5700">
          <p15:clr>
            <a:srgbClr val="F26B43"/>
          </p15:clr>
        </p15:guide>
        <p15:guide id="21" pos="6199">
          <p15:clr>
            <a:srgbClr val="F26B43"/>
          </p15:clr>
        </p15:guide>
        <p15:guide id="22" pos="6312">
          <p15:clr>
            <a:srgbClr val="F26B43"/>
          </p15:clr>
        </p15:guide>
        <p15:guide id="23" pos="6811">
          <p15:clr>
            <a:srgbClr val="F26B43"/>
          </p15:clr>
        </p15:guide>
        <p15:guide id="24" pos="6924">
          <p15:clr>
            <a:srgbClr val="F26B43"/>
          </p15:clr>
        </p15:guide>
        <p15:guide id="25" pos="7401">
          <p15:clr>
            <a:srgbClr val="F26B43"/>
          </p15:clr>
        </p15:guide>
        <p15:guide id="26" orient="horz" pos="255">
          <p15:clr>
            <a:srgbClr val="F26B43"/>
          </p15:clr>
        </p15:guide>
        <p15:guide id="27" orient="horz" pos="459">
          <p15:clr>
            <a:srgbClr val="F26B43"/>
          </p15:clr>
        </p15:guide>
        <p15:guide id="28" orient="horz" pos="572">
          <p15:clr>
            <a:srgbClr val="F26B43"/>
          </p15:clr>
        </p15:guide>
        <p15:guide id="29" orient="horz" pos="754">
          <p15:clr>
            <a:srgbClr val="F26B43"/>
          </p15:clr>
        </p15:guide>
        <p15:guide id="30" orient="horz" pos="867">
          <p15:clr>
            <a:srgbClr val="F26B43"/>
          </p15:clr>
        </p15:guide>
        <p15:guide id="31" orient="horz" pos="1049">
          <p15:clr>
            <a:srgbClr val="F26B43"/>
          </p15:clr>
        </p15:guide>
        <p15:guide id="32" orient="horz" pos="1162">
          <p15:clr>
            <a:srgbClr val="F26B43"/>
          </p15:clr>
        </p15:guide>
        <p15:guide id="33" orient="horz" pos="1344">
          <p15:clr>
            <a:srgbClr val="F26B43"/>
          </p15:clr>
        </p15:guide>
        <p15:guide id="34" orient="horz" pos="1457">
          <p15:clr>
            <a:srgbClr val="F26B43"/>
          </p15:clr>
        </p15:guide>
        <p15:guide id="35" orient="horz" pos="1638">
          <p15:clr>
            <a:srgbClr val="F26B43"/>
          </p15:clr>
        </p15:guide>
        <p15:guide id="36" orient="horz" pos="1752">
          <p15:clr>
            <a:srgbClr val="F26B43"/>
          </p15:clr>
        </p15:guide>
        <p15:guide id="37" orient="horz" pos="1933">
          <p15:clr>
            <a:srgbClr val="F26B43"/>
          </p15:clr>
        </p15:guide>
        <p15:guide id="38" orient="horz" pos="2047">
          <p15:clr>
            <a:srgbClr val="F26B43"/>
          </p15:clr>
        </p15:guide>
        <p15:guide id="39" orient="horz" pos="2228">
          <p15:clr>
            <a:srgbClr val="F26B43"/>
          </p15:clr>
        </p15:guide>
        <p15:guide id="40" orient="horz" pos="2341">
          <p15:clr>
            <a:srgbClr val="F26B43"/>
          </p15:clr>
        </p15:guide>
        <p15:guide id="41" orient="horz" pos="2523">
          <p15:clr>
            <a:srgbClr val="F26B43"/>
          </p15:clr>
        </p15:guide>
        <p15:guide id="42" orient="horz" pos="2636">
          <p15:clr>
            <a:srgbClr val="F26B43"/>
          </p15:clr>
        </p15:guide>
        <p15:guide id="43" orient="horz" pos="2818">
          <p15:clr>
            <a:srgbClr val="F26B43"/>
          </p15:clr>
        </p15:guide>
        <p15:guide id="44" orient="horz" pos="2931">
          <p15:clr>
            <a:srgbClr val="F26B43"/>
          </p15:clr>
        </p15:guide>
        <p15:guide id="45" orient="horz" pos="3113">
          <p15:clr>
            <a:srgbClr val="F26B43"/>
          </p15:clr>
        </p15:guide>
        <p15:guide id="46" orient="horz" pos="3226">
          <p15:clr>
            <a:srgbClr val="F26B43"/>
          </p15:clr>
        </p15:guide>
        <p15:guide id="47" orient="horz" pos="3407">
          <p15:clr>
            <a:srgbClr val="F26B43"/>
          </p15:clr>
        </p15:guide>
        <p15:guide id="48" orient="horz" pos="3521">
          <p15:clr>
            <a:srgbClr val="F26B43"/>
          </p15:clr>
        </p15:guide>
        <p15:guide id="49" orient="horz" pos="3702">
          <p15:clr>
            <a:srgbClr val="F26B43"/>
          </p15:clr>
        </p15:guide>
        <p15:guide id="50" orient="horz" pos="397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83" y="273770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</a:t>
            </a:r>
            <a:r>
              <a:rPr lang="fr-FR"/>
              <a:t>- texte </a:t>
            </a:r>
            <a:r>
              <a:rPr lang="fr-FR" dirty="0"/>
              <a:t>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1658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  <p:sldLayoutId id="2147484042" r:id="rId12"/>
    <p:sldLayoutId id="2147484044" r:id="rId13"/>
  </p:sldLayoutIdLst>
  <p:hf hdr="0" dt="0"/>
  <p:txStyles>
    <p:titleStyle>
      <a:lvl1pPr algn="l" defTabSz="685647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73" indent="-139673" algn="l" defTabSz="68564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09" indent="-136498" algn="l" defTabSz="685647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10" indent="-134911" algn="l" defTabSz="685647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9880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7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27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5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4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7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7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4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4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8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83" y="273770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</a:t>
            </a:r>
            <a:r>
              <a:rPr lang="fr-FR"/>
              <a:t>- texte </a:t>
            </a:r>
            <a:r>
              <a:rPr lang="fr-FR" dirty="0"/>
              <a:t>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496" y="4831176"/>
            <a:ext cx="311061" cy="1269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>
                <a:solidFill>
                  <a:srgbClr val="6B747B"/>
                </a:solidFill>
              </a:rPr>
              <a:pPr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5" y="4655266"/>
            <a:ext cx="1139390" cy="441254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76"/>
            <a:ext cx="5781302" cy="1269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fr-FR" dirty="0">
                <a:solidFill>
                  <a:srgbClr val="6B747B"/>
                </a:solidFill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215887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77" r:id="rId12"/>
    <p:sldLayoutId id="2147484079" r:id="rId13"/>
  </p:sldLayoutIdLst>
  <p:hf hdr="0" dt="0"/>
  <p:txStyles>
    <p:titleStyle>
      <a:lvl1pPr algn="l" defTabSz="685647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673" indent="-139673" algn="l" defTabSz="68564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409" indent="-136498" algn="l" defTabSz="685647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6310" indent="-134911" algn="l" defTabSz="685647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9880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7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27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5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74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01" indent="-171414" algn="l" defTabSz="68564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7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7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94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2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4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60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81" algn="l" defTabSz="6856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5" pos="5530">
          <p15:clr>
            <a:srgbClr val="F26B43"/>
          </p15:clr>
        </p15:guide>
        <p15:guide id="6" pos="2880">
          <p15:clr>
            <a:srgbClr val="F26B43"/>
          </p15:clr>
        </p15:guide>
        <p15:guide id="7" orient="horz" pos="860">
          <p15:clr>
            <a:srgbClr val="F26B43"/>
          </p15:clr>
        </p15:guide>
        <p15:guide id="8" orient="horz" pos="781">
          <p15:clr>
            <a:srgbClr val="F26B43"/>
          </p15:clr>
        </p15:guide>
        <p15:guide id="9" orient="horz" pos="295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113BA-16AA-7243-BBB3-BB98ACAC52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13269" y="4846500"/>
            <a:ext cx="1298547" cy="297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900" b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fld id="{2660AF66-E085-8649-A58C-25409A023A2A}" type="slidenum">
              <a:rPr lang="en-US" smtClean="0"/>
              <a:pPr/>
              <a:t>‹N›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7E7264B-0BEF-3944-9033-5834DE7117C3}"/>
              </a:ext>
            </a:extLst>
          </p:cNvPr>
          <p:cNvCxnSpPr/>
          <p:nvPr userDrawn="1"/>
        </p:nvCxnSpPr>
        <p:spPr>
          <a:xfrm>
            <a:off x="332186" y="4731544"/>
            <a:ext cx="847963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E10FF3-5CA0-ED41-9963-0F8498CB4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2186" y="4846495"/>
            <a:ext cx="4157683" cy="29700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 b="1" i="0">
                <a:solidFill>
                  <a:schemeClr val="tx1"/>
                </a:solidFill>
                <a:latin typeface="Neue Haas Grotesk Text Pro" panose="020B0504020202020204" pitchFamily="34" charset="77"/>
              </a:defRPr>
            </a:lvl1pPr>
          </a:lstStyle>
          <a:p>
            <a:r>
              <a:rPr lang="en-US"/>
              <a:t>Presentation or section title</a:t>
            </a:r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58CF7956-58A7-7E40-A966-5E7636A7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86" y="246459"/>
            <a:ext cx="5617368" cy="6512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32186" y="1032277"/>
            <a:ext cx="8229838" cy="3500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01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  <p:sldLayoutId id="2147484185" r:id="rId12"/>
    <p:sldLayoutId id="2147484186" r:id="rId13"/>
    <p:sldLayoutId id="2147484187" r:id="rId14"/>
    <p:sldLayoutId id="2147484188" r:id="rId15"/>
    <p:sldLayoutId id="2147484189" r:id="rId16"/>
    <p:sldLayoutId id="2147484190" r:id="rId17"/>
    <p:sldLayoutId id="2147484191" r:id="rId18"/>
    <p:sldLayoutId id="2147484192" r:id="rId19"/>
    <p:sldLayoutId id="2147484193" r:id="rId20"/>
    <p:sldLayoutId id="2147484194" r:id="rId21"/>
    <p:sldLayoutId id="2147484195" r:id="rId22"/>
    <p:sldLayoutId id="2147484196" r:id="rId23"/>
    <p:sldLayoutId id="2147484197" r:id="rId24"/>
    <p:sldLayoutId id="2147484198" r:id="rId25"/>
    <p:sldLayoutId id="2147484199" r:id="rId26"/>
    <p:sldLayoutId id="2147484200" r:id="rId27"/>
    <p:sldLayoutId id="2147484202" r:id="rId28"/>
    <p:sldLayoutId id="2147484203" r:id="rId29"/>
  </p:sldLayoutIdLst>
  <p:hf hdr="0" dt="0"/>
  <p:txStyles>
    <p:titleStyle>
      <a:lvl1pPr algn="l" defTabSz="685617" rtl="0" eaLnBrk="1" latinLnBrk="0" hangingPunct="1">
        <a:lnSpc>
          <a:spcPct val="100000"/>
        </a:lnSpc>
        <a:spcBef>
          <a:spcPts val="2249"/>
        </a:spcBef>
        <a:buNone/>
        <a:defRPr sz="2249" b="1" i="0" kern="1200" baseline="0">
          <a:solidFill>
            <a:schemeClr val="tx1"/>
          </a:solidFill>
          <a:latin typeface="Neue Haas Grotesk Text Pro" panose="020B0504020202020204" pitchFamily="34" charset="77"/>
          <a:ea typeface="+mj-ea"/>
          <a:cs typeface="+mj-cs"/>
        </a:defRPr>
      </a:lvl1pPr>
    </p:titleStyle>
    <p:bodyStyle>
      <a:lvl1pPr marL="0" indent="0" algn="l" defTabSz="685617" rtl="0" eaLnBrk="1" latinLnBrk="0" hangingPunct="1">
        <a:lnSpc>
          <a:spcPct val="100000"/>
        </a:lnSpc>
        <a:spcBef>
          <a:spcPts val="1650"/>
        </a:spcBef>
        <a:buFont typeface="Arial" panose="020B0604020202020204" pitchFamily="34" charset="0"/>
        <a:buNone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1pPr>
      <a:lvl2pPr marL="203543" indent="-202446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2pPr>
      <a:lvl3pPr marL="404892" indent="-202446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15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3pPr>
      <a:lvl4pPr marL="539856" indent="-134964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9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4pPr>
      <a:lvl5pPr marL="674820" indent="-134964" algn="l" defTabSz="685617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tabLst/>
        <a:defRPr sz="900" kern="1200" baseline="0">
          <a:solidFill>
            <a:schemeClr val="tx1"/>
          </a:solidFill>
          <a:latin typeface="Georgia Pro Light" panose="02040302050405020303" pitchFamily="18" charset="0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56">
          <p15:clr>
            <a:srgbClr val="F26B43"/>
          </p15:clr>
        </p15:guide>
        <p15:guide id="3" pos="869">
          <p15:clr>
            <a:srgbClr val="F26B43"/>
          </p15:clr>
        </p15:guide>
        <p15:guide id="4" pos="1368">
          <p15:clr>
            <a:srgbClr val="F26B43"/>
          </p15:clr>
        </p15:guide>
        <p15:guide id="5" pos="1481">
          <p15:clr>
            <a:srgbClr val="F26B43"/>
          </p15:clr>
        </p15:guide>
        <p15:guide id="6" pos="1958">
          <p15:clr>
            <a:srgbClr val="F26B43"/>
          </p15:clr>
        </p15:guide>
        <p15:guide id="7" pos="2071">
          <p15:clr>
            <a:srgbClr val="F26B43"/>
          </p15:clr>
        </p15:guide>
        <p15:guide id="8" pos="2570">
          <p15:clr>
            <a:srgbClr val="F26B43"/>
          </p15:clr>
        </p15:guide>
        <p15:guide id="9" pos="2683">
          <p15:clr>
            <a:srgbClr val="F26B43"/>
          </p15:clr>
        </p15:guide>
        <p15:guide id="10" pos="3182">
          <p15:clr>
            <a:srgbClr val="F26B43"/>
          </p15:clr>
        </p15:guide>
        <p15:guide id="11" pos="3296">
          <p15:clr>
            <a:srgbClr val="F26B43"/>
          </p15:clr>
        </p15:guide>
        <p15:guide id="12" pos="3772">
          <p15:clr>
            <a:srgbClr val="F26B43"/>
          </p15:clr>
        </p15:guide>
        <p15:guide id="13" pos="3840">
          <p15:clr>
            <a:srgbClr val="F26B43"/>
          </p15:clr>
        </p15:guide>
        <p15:guide id="14" pos="3908">
          <p15:clr>
            <a:srgbClr val="F26B43"/>
          </p15:clr>
        </p15:guide>
        <p15:guide id="15" pos="4384">
          <p15:clr>
            <a:srgbClr val="F26B43"/>
          </p15:clr>
        </p15:guide>
        <p15:guide id="16" pos="4498">
          <p15:clr>
            <a:srgbClr val="F26B43"/>
          </p15:clr>
        </p15:guide>
        <p15:guide id="17" pos="4997">
          <p15:clr>
            <a:srgbClr val="F26B43"/>
          </p15:clr>
        </p15:guide>
        <p15:guide id="18" pos="5110">
          <p15:clr>
            <a:srgbClr val="F26B43"/>
          </p15:clr>
        </p15:guide>
        <p15:guide id="19" pos="5586">
          <p15:clr>
            <a:srgbClr val="F26B43"/>
          </p15:clr>
        </p15:guide>
        <p15:guide id="20" pos="5700">
          <p15:clr>
            <a:srgbClr val="F26B43"/>
          </p15:clr>
        </p15:guide>
        <p15:guide id="21" pos="6199">
          <p15:clr>
            <a:srgbClr val="F26B43"/>
          </p15:clr>
        </p15:guide>
        <p15:guide id="22" pos="6312">
          <p15:clr>
            <a:srgbClr val="F26B43"/>
          </p15:clr>
        </p15:guide>
        <p15:guide id="23" pos="6811">
          <p15:clr>
            <a:srgbClr val="F26B43"/>
          </p15:clr>
        </p15:guide>
        <p15:guide id="24" pos="6924">
          <p15:clr>
            <a:srgbClr val="F26B43"/>
          </p15:clr>
        </p15:guide>
        <p15:guide id="25" pos="7401">
          <p15:clr>
            <a:srgbClr val="F26B43"/>
          </p15:clr>
        </p15:guide>
        <p15:guide id="26" orient="horz" pos="255">
          <p15:clr>
            <a:srgbClr val="F26B43"/>
          </p15:clr>
        </p15:guide>
        <p15:guide id="27" orient="horz" pos="459">
          <p15:clr>
            <a:srgbClr val="F26B43"/>
          </p15:clr>
        </p15:guide>
        <p15:guide id="28" orient="horz" pos="572">
          <p15:clr>
            <a:srgbClr val="F26B43"/>
          </p15:clr>
        </p15:guide>
        <p15:guide id="29" orient="horz" pos="754">
          <p15:clr>
            <a:srgbClr val="F26B43"/>
          </p15:clr>
        </p15:guide>
        <p15:guide id="30" orient="horz" pos="867">
          <p15:clr>
            <a:srgbClr val="F26B43"/>
          </p15:clr>
        </p15:guide>
        <p15:guide id="31" orient="horz" pos="1049">
          <p15:clr>
            <a:srgbClr val="F26B43"/>
          </p15:clr>
        </p15:guide>
        <p15:guide id="32" orient="horz" pos="1162">
          <p15:clr>
            <a:srgbClr val="F26B43"/>
          </p15:clr>
        </p15:guide>
        <p15:guide id="33" orient="horz" pos="1344">
          <p15:clr>
            <a:srgbClr val="F26B43"/>
          </p15:clr>
        </p15:guide>
        <p15:guide id="34" orient="horz" pos="1457">
          <p15:clr>
            <a:srgbClr val="F26B43"/>
          </p15:clr>
        </p15:guide>
        <p15:guide id="35" orient="horz" pos="1638">
          <p15:clr>
            <a:srgbClr val="F26B43"/>
          </p15:clr>
        </p15:guide>
        <p15:guide id="36" orient="horz" pos="1752">
          <p15:clr>
            <a:srgbClr val="F26B43"/>
          </p15:clr>
        </p15:guide>
        <p15:guide id="37" orient="horz" pos="1933">
          <p15:clr>
            <a:srgbClr val="F26B43"/>
          </p15:clr>
        </p15:guide>
        <p15:guide id="38" orient="horz" pos="2047">
          <p15:clr>
            <a:srgbClr val="F26B43"/>
          </p15:clr>
        </p15:guide>
        <p15:guide id="39" orient="horz" pos="2228">
          <p15:clr>
            <a:srgbClr val="F26B43"/>
          </p15:clr>
        </p15:guide>
        <p15:guide id="40" orient="horz" pos="2341">
          <p15:clr>
            <a:srgbClr val="F26B43"/>
          </p15:clr>
        </p15:guide>
        <p15:guide id="41" orient="horz" pos="2523">
          <p15:clr>
            <a:srgbClr val="F26B43"/>
          </p15:clr>
        </p15:guide>
        <p15:guide id="42" orient="horz" pos="2636">
          <p15:clr>
            <a:srgbClr val="F26B43"/>
          </p15:clr>
        </p15:guide>
        <p15:guide id="43" orient="horz" pos="2818">
          <p15:clr>
            <a:srgbClr val="F26B43"/>
          </p15:clr>
        </p15:guide>
        <p15:guide id="44" orient="horz" pos="2931">
          <p15:clr>
            <a:srgbClr val="F26B43"/>
          </p15:clr>
        </p15:guide>
        <p15:guide id="45" orient="horz" pos="3113">
          <p15:clr>
            <a:srgbClr val="F26B43"/>
          </p15:clr>
        </p15:guide>
        <p15:guide id="46" orient="horz" pos="3226">
          <p15:clr>
            <a:srgbClr val="F26B43"/>
          </p15:clr>
        </p15:guide>
        <p15:guide id="47" orient="horz" pos="3407">
          <p15:clr>
            <a:srgbClr val="F26B43"/>
          </p15:clr>
        </p15:guide>
        <p15:guide id="48" orient="horz" pos="3521">
          <p15:clr>
            <a:srgbClr val="F26B43"/>
          </p15:clr>
        </p15:guide>
        <p15:guide id="49" orient="horz" pos="3702">
          <p15:clr>
            <a:srgbClr val="F26B43"/>
          </p15:clr>
        </p15:guide>
        <p15:guide id="50" orient="horz" pos="3974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3772"/>
            <a:ext cx="8420101" cy="3877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fr-FR" dirty="0"/>
              <a:t>Slide </a:t>
            </a:r>
            <a:r>
              <a:rPr lang="fr-FR"/>
              <a:t>- texte </a:t>
            </a:r>
            <a:r>
              <a:rPr lang="fr-FR" dirty="0"/>
              <a:t>- 1 colonne, corps 28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336881"/>
            <a:ext cx="8420100" cy="33589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358775" y="689982"/>
            <a:ext cx="84201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7508" y="4831186"/>
            <a:ext cx="311061" cy="123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 defTabSz="684899"/>
            <a:fld id="{980E94A8-0648-D043-B8F7-3AFA110B04BE}" type="slidenum">
              <a:rPr lang="fr-FR" smtClean="0">
                <a:solidFill>
                  <a:srgbClr val="6B747B"/>
                </a:solidFill>
              </a:rPr>
              <a:pPr defTabSz="684899"/>
              <a:t>‹N›</a:t>
            </a:fld>
            <a:endParaRPr lang="fr-FR" dirty="0">
              <a:solidFill>
                <a:srgbClr val="6B747B"/>
              </a:solidFill>
            </a:endParaRPr>
          </a:p>
        </p:txBody>
      </p:sp>
      <p:cxnSp>
        <p:nvCxnSpPr>
          <p:cNvPr id="15" name="Connecteur droit 14"/>
          <p:cNvCxnSpPr/>
          <p:nvPr userDrawn="1"/>
        </p:nvCxnSpPr>
        <p:spPr>
          <a:xfrm>
            <a:off x="8958263" y="489273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 userDrawn="1"/>
        </p:nvCxnSpPr>
        <p:spPr>
          <a:xfrm>
            <a:off x="8575675" y="4845106"/>
            <a:ext cx="0" cy="101600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84" y="4655266"/>
            <a:ext cx="1139390" cy="441254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8863" y="4831186"/>
            <a:ext cx="578130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pPr defTabSz="684899"/>
            <a:r>
              <a:rPr lang="fr-FR">
                <a:solidFill>
                  <a:srgbClr val="6B747B"/>
                </a:solidFill>
              </a:rPr>
              <a:t>PRESENTATION TITLE</a:t>
            </a:r>
            <a:endParaRPr lang="fr-FR" dirty="0">
              <a:solidFill>
                <a:srgbClr val="6B747B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 r="45384" b="38190"/>
          <a:stretch/>
        </p:blipFill>
        <p:spPr bwMode="auto">
          <a:xfrm>
            <a:off x="7417549" y="252269"/>
            <a:ext cx="1584325" cy="30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46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  <p:sldLayoutId id="2147484207" r:id="rId3"/>
    <p:sldLayoutId id="2147484208" r:id="rId4"/>
    <p:sldLayoutId id="2147484209" r:id="rId5"/>
    <p:sldLayoutId id="2147484210" r:id="rId6"/>
    <p:sldLayoutId id="2147484211" r:id="rId7"/>
    <p:sldLayoutId id="2147484212" r:id="rId8"/>
    <p:sldLayoutId id="2147484213" r:id="rId9"/>
    <p:sldLayoutId id="2147484214" r:id="rId10"/>
    <p:sldLayoutId id="2147484215" r:id="rId11"/>
    <p:sldLayoutId id="2147484216" r:id="rId12"/>
    <p:sldLayoutId id="2147484217" r:id="rId13"/>
    <p:sldLayoutId id="2147484218" r:id="rId14"/>
    <p:sldLayoutId id="2147484219" r:id="rId15"/>
    <p:sldLayoutId id="2147484220" r:id="rId16"/>
    <p:sldLayoutId id="2147484221" r:id="rId17"/>
  </p:sldLayoutIdLst>
  <p:hf hdr="0" dt="0"/>
  <p:txStyles>
    <p:titleStyle>
      <a:lvl1pPr algn="l" defTabSz="684899" rtl="0" eaLnBrk="1" latinLnBrk="0" hangingPunct="1">
        <a:lnSpc>
          <a:spcPct val="90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9541" indent="-139541" algn="l" defTabSz="684899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charset="0"/>
        <a:buChar char="•"/>
        <a:tabLst/>
        <a:defRPr sz="2000" b="1" strike="noStrike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71145" indent="-136366" algn="l" defTabSz="684899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05870" indent="-134779" algn="l" defTabSz="684899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charset="0"/>
        <a:buChar char="•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8560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0985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3459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5909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8358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0833" indent="-171238" algn="l" defTabSz="6848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425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4899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349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69798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2273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4696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7120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39545" algn="l" defTabSz="6848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">
          <p15:clr>
            <a:srgbClr val="F26B43"/>
          </p15:clr>
        </p15:guide>
        <p15:guide id="2" pos="226">
          <p15:clr>
            <a:srgbClr val="F26B43"/>
          </p15:clr>
        </p15:guide>
        <p15:guide id="3" orient="horz" pos="622">
          <p15:clr>
            <a:srgbClr val="F26B43"/>
          </p15:clr>
        </p15:guide>
        <p15:guide id="4" pos="5530">
          <p15:clr>
            <a:srgbClr val="F26B43"/>
          </p15:clr>
        </p15:guide>
        <p15:guide id="5" pos="2880">
          <p15:clr>
            <a:srgbClr val="F26B43"/>
          </p15:clr>
        </p15:guide>
        <p15:guide id="6" orient="horz" pos="860">
          <p15:clr>
            <a:srgbClr val="F26B43"/>
          </p15:clr>
        </p15:guide>
        <p15:guide id="7" orient="horz" pos="781">
          <p15:clr>
            <a:srgbClr val="F26B43"/>
          </p15:clr>
        </p15:guide>
        <p15:guide id="8" orient="horz" pos="295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BBB192E-B6B2-41CD-B496-0B62914419A0}"/>
              </a:ext>
            </a:extLst>
          </p:cNvPr>
          <p:cNvSpPr txBox="1">
            <a:spLocks/>
          </p:cNvSpPr>
          <p:nvPr/>
        </p:nvSpPr>
        <p:spPr>
          <a:xfrm>
            <a:off x="358775" y="1957667"/>
            <a:ext cx="8419780" cy="1228165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l" defTabSz="685783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TO WIN</a:t>
            </a:r>
            <a:endParaRPr kumimoji="0" lang="en-GB" sz="48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5" name="Image 10">
            <a:extLst>
              <a:ext uri="{FF2B5EF4-FFF2-40B4-BE49-F238E27FC236}">
                <a16:creationId xmlns:a16="http://schemas.microsoft.com/office/drawing/2014/main" id="{3E8BE8C5-8069-4B37-87F8-1748D99AA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2121" y="4592512"/>
            <a:ext cx="1422741" cy="55098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F389FB9-C623-4C56-BA7B-1F8B899108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316" b="27089"/>
          <a:stretch/>
        </p:blipFill>
        <p:spPr>
          <a:xfrm>
            <a:off x="5988424" y="2159767"/>
            <a:ext cx="2709998" cy="823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060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41E89A4B-46F5-FC42-A38F-96C59D60BA9E}"/>
              </a:ext>
            </a:extLst>
          </p:cNvPr>
          <p:cNvSpPr/>
          <p:nvPr/>
        </p:nvSpPr>
        <p:spPr>
          <a:xfrm>
            <a:off x="2725445" y="1890944"/>
            <a:ext cx="8629095" cy="1322773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6600"/>
              </a:solidFill>
            </a:endParaRPr>
          </a:p>
        </p:txBody>
      </p:sp>
      <p:sp>
        <p:nvSpPr>
          <p:cNvPr id="8" name="Titolo 2">
            <a:extLst>
              <a:ext uri="{FF2B5EF4-FFF2-40B4-BE49-F238E27FC236}">
                <a16:creationId xmlns:a16="http://schemas.microsoft.com/office/drawing/2014/main" id="{43733DAA-FFB7-487A-9190-063E7328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239" y="299588"/>
            <a:ext cx="7171200" cy="687837"/>
          </a:xfrm>
        </p:spPr>
        <p:txBody>
          <a:bodyPr/>
          <a:lstStyle/>
          <a:p>
            <a:r>
              <a:rPr lang="it-IT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2021 ACTIVATION PLAN: </a:t>
            </a:r>
            <a:br>
              <a:rPr lang="it-IT" sz="2800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it-IT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EXECUTIVE SUMMARY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4C7E1229-E77C-482D-A24D-161BB0C6299C}"/>
              </a:ext>
            </a:extLst>
          </p:cNvPr>
          <p:cNvSpPr/>
          <p:nvPr/>
        </p:nvSpPr>
        <p:spPr>
          <a:xfrm>
            <a:off x="971334" y="2221511"/>
            <a:ext cx="63619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685783"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entury Gothic" panose="020B0502020202020204" pitchFamily="34" charset="0"/>
              </a:rPr>
              <a:t>BOOST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</a:rPr>
              <a:t> 	</a:t>
            </a:r>
          </a:p>
          <a:p>
            <a:pPr lvl="1" indent="-342900" defTabSz="685783">
              <a:buFont typeface="Wingdings" panose="05000000000000000000" pitchFamily="2" charset="2"/>
              <a:buChar char="§"/>
              <a:defRPr/>
            </a:pPr>
            <a:endParaRPr lang="en-US" sz="3600" b="1" dirty="0">
              <a:solidFill>
                <a:srgbClr val="6B747B"/>
              </a:solidFill>
              <a:latin typeface="Century Gothic" panose="020B0502020202020204" pitchFamily="34" charset="0"/>
            </a:endParaRPr>
          </a:p>
          <a:p>
            <a:pPr marL="0" marR="0" lvl="1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6B747B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C1A3CC3-31A0-F54C-9BA9-057A307EFF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3884"/>
          <a:stretch/>
        </p:blipFill>
        <p:spPr>
          <a:xfrm>
            <a:off x="474956" y="2366669"/>
            <a:ext cx="424391" cy="374650"/>
          </a:xfrm>
          <a:prstGeom prst="rect">
            <a:avLst/>
          </a:prstGeom>
          <a:effectLst>
            <a:outerShdw blurRad="50800" dist="50800" dir="5400000" algn="ctr" rotWithShape="0">
              <a:srgbClr val="FFC000"/>
            </a:outerShdw>
          </a:effec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5C597EF-6668-C246-8AA9-0A3D07593B8C}"/>
              </a:ext>
            </a:extLst>
          </p:cNvPr>
          <p:cNvSpPr txBox="1"/>
          <p:nvPr/>
        </p:nvSpPr>
        <p:spPr>
          <a:xfrm>
            <a:off x="2938508" y="1961965"/>
            <a:ext cx="5671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entury Gothic" panose="020B0502020202020204" pitchFamily="34" charset="0"/>
              </a:rPr>
              <a:t>Multichannel</a:t>
            </a:r>
            <a: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b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VISIBILITY IN POS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B155F6B-CE88-C240-A9BD-760983FFAB4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FF66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998369" y="1658602"/>
            <a:ext cx="2740435" cy="1826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95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5643DAB8-1C06-D648-8AEB-442B99AFC0BE}"/>
              </a:ext>
            </a:extLst>
          </p:cNvPr>
          <p:cNvSpPr/>
          <p:nvPr/>
        </p:nvSpPr>
        <p:spPr>
          <a:xfrm>
            <a:off x="3573970" y="1239838"/>
            <a:ext cx="5928618" cy="4255527"/>
          </a:xfrm>
          <a:prstGeom prst="roundRect">
            <a:avLst>
              <a:gd name="adj" fmla="val 356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1FC7CCE1-A25D-CA47-B011-D2B6F4827D10}"/>
              </a:ext>
            </a:extLst>
          </p:cNvPr>
          <p:cNvSpPr/>
          <p:nvPr/>
        </p:nvSpPr>
        <p:spPr>
          <a:xfrm>
            <a:off x="358775" y="1239838"/>
            <a:ext cx="3014740" cy="4300350"/>
          </a:xfrm>
          <a:prstGeom prst="roundRect">
            <a:avLst>
              <a:gd name="adj" fmla="val 596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8EA24E4D-BC8B-BD40-8DF7-734481B169B8}"/>
              </a:ext>
            </a:extLst>
          </p:cNvPr>
          <p:cNvSpPr txBox="1">
            <a:spLocks/>
          </p:cNvSpPr>
          <p:nvPr/>
        </p:nvSpPr>
        <p:spPr>
          <a:xfrm>
            <a:off x="8467495" y="4831176"/>
            <a:ext cx="311061" cy="12311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980E94A8-0648-D043-B8F7-3AFA110B04BE}" type="slidenum">
              <a:rPr lang="fr-FR" sz="800" smtClean="0">
                <a:solidFill>
                  <a:srgbClr val="6B747B"/>
                </a:solidFill>
                <a:latin typeface="Arial"/>
              </a:rPr>
              <a:pPr algn="r">
                <a:defRPr/>
              </a:pPr>
              <a:t>3</a:t>
            </a:fld>
            <a:endParaRPr lang="fr-FR" sz="800" dirty="0">
              <a:solidFill>
                <a:srgbClr val="6B747B"/>
              </a:solidFill>
              <a:latin typeface="Arial"/>
            </a:endParaRPr>
          </a:p>
        </p:txBody>
      </p:sp>
      <p:sp>
        <p:nvSpPr>
          <p:cNvPr id="5" name="Titolo 2">
            <a:extLst>
              <a:ext uri="{FF2B5EF4-FFF2-40B4-BE49-F238E27FC236}">
                <a16:creationId xmlns:a16="http://schemas.microsoft.com/office/drawing/2014/main" id="{61AE318B-377F-4E43-9477-3D8D452BB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97165"/>
            <a:ext cx="7170738" cy="732508"/>
          </a:xfr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INCREASED MULTICHANNEL </a:t>
            </a:r>
            <a:b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VISIBILITY IN POS</a:t>
            </a:r>
            <a:endParaRPr lang="it-IT" sz="2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0FC3A85D-E52B-1F42-AD53-FE6ABBF698A1}"/>
              </a:ext>
            </a:extLst>
          </p:cNvPr>
          <p:cNvSpPr txBox="1"/>
          <p:nvPr/>
        </p:nvSpPr>
        <p:spPr>
          <a:xfrm>
            <a:off x="358775" y="1239838"/>
            <a:ext cx="3005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PROXIMITY MARKETING</a:t>
            </a:r>
          </a:p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 TO EXTEND PRODUCTS VISIBILITY OUTSIDE PHARMACIES</a:t>
            </a:r>
          </a:p>
        </p:txBody>
      </p:sp>
      <p:grpSp>
        <p:nvGrpSpPr>
          <p:cNvPr id="7" name="Group 20">
            <a:extLst>
              <a:ext uri="{FF2B5EF4-FFF2-40B4-BE49-F238E27FC236}">
                <a16:creationId xmlns:a16="http://schemas.microsoft.com/office/drawing/2014/main" id="{8B0C4674-3743-9F49-8AD1-979F8958FEED}"/>
              </a:ext>
            </a:extLst>
          </p:cNvPr>
          <p:cNvGrpSpPr/>
          <p:nvPr/>
        </p:nvGrpSpPr>
        <p:grpSpPr>
          <a:xfrm>
            <a:off x="264096" y="2210540"/>
            <a:ext cx="3180440" cy="2932960"/>
            <a:chOff x="9062113" y="2700525"/>
            <a:chExt cx="2728977" cy="2728977"/>
          </a:xfrm>
        </p:grpSpPr>
        <p:pic>
          <p:nvPicPr>
            <p:cNvPr id="8" name="Google Shape;77;p3">
              <a:extLst>
                <a:ext uri="{FF2B5EF4-FFF2-40B4-BE49-F238E27FC236}">
                  <a16:creationId xmlns:a16="http://schemas.microsoft.com/office/drawing/2014/main" id="{DC2E1CE1-8DA7-6F47-A218-A52EF1ECBFE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9062113" y="2700525"/>
              <a:ext cx="2728977" cy="2728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94;p3">
              <a:extLst>
                <a:ext uri="{FF2B5EF4-FFF2-40B4-BE49-F238E27FC236}">
                  <a16:creationId xmlns:a16="http://schemas.microsoft.com/office/drawing/2014/main" id="{4AEDB320-9C71-9C47-A0F9-CDE6E28557A5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088764" y="3510006"/>
              <a:ext cx="716995" cy="716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95;p3">
              <a:extLst>
                <a:ext uri="{FF2B5EF4-FFF2-40B4-BE49-F238E27FC236}">
                  <a16:creationId xmlns:a16="http://schemas.microsoft.com/office/drawing/2014/main" id="{8E4A699A-7BDD-EB42-8A0F-7D327D7FF0B4}"/>
                </a:ext>
              </a:extLst>
            </p:cNvPr>
            <p:cNvSpPr txBox="1"/>
            <p:nvPr/>
          </p:nvSpPr>
          <p:spPr>
            <a:xfrm>
              <a:off x="9869062" y="4295924"/>
              <a:ext cx="1151550" cy="3693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51" tIns="34266" rIns="68551" bIns="34266" anchor="t" anchorCtr="0">
              <a:spAutoFit/>
            </a:bodyPr>
            <a:lstStyle/>
            <a:p>
              <a:pPr marL="0" marR="0" lvl="0" indent="0" algn="ctr" defTabSz="6856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9FD1"/>
                </a:buClr>
                <a:buSzPts val="900"/>
                <a:buFontTx/>
                <a:buNone/>
                <a:tabLst/>
                <a:defRPr/>
              </a:pPr>
              <a:r>
                <a:rPr kumimoji="0" lang="it-IT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Light"/>
                  <a:ea typeface="+mn-ea"/>
                  <a:cs typeface="+mn-cs"/>
                  <a:sym typeface="Raleway Light"/>
                </a:rPr>
                <a:t>BUY NOW IN STORE</a:t>
              </a: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pic>
          <p:nvPicPr>
            <p:cNvPr id="11" name="Picture 2" descr="Bisolvon Linctus: soluzione per la tosse grassa con catarro">
              <a:extLst>
                <a:ext uri="{FF2B5EF4-FFF2-40B4-BE49-F238E27FC236}">
                  <a16:creationId xmlns:a16="http://schemas.microsoft.com/office/drawing/2014/main" id="{BA39959F-7017-4948-8B59-E5E75161B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3751" y="2830291"/>
              <a:ext cx="730493" cy="751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Immagine 13">
            <a:extLst>
              <a:ext uri="{FF2B5EF4-FFF2-40B4-BE49-F238E27FC236}">
                <a16:creationId xmlns:a16="http://schemas.microsoft.com/office/drawing/2014/main" id="{B2ED9A02-8809-6C47-BECE-FB100FDC9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6773" y="1852294"/>
            <a:ext cx="5082101" cy="3348518"/>
          </a:xfrm>
          <a:prstGeom prst="rect">
            <a:avLst/>
          </a:prstGeom>
        </p:spPr>
      </p:pic>
      <p:sp>
        <p:nvSpPr>
          <p:cNvPr id="12" name="TextBox 26">
            <a:extLst>
              <a:ext uri="{FF2B5EF4-FFF2-40B4-BE49-F238E27FC236}">
                <a16:creationId xmlns:a16="http://schemas.microsoft.com/office/drawing/2014/main" id="{11B30EF4-0530-5C40-8792-1A8ED95F097F}"/>
              </a:ext>
            </a:extLst>
          </p:cNvPr>
          <p:cNvSpPr txBox="1"/>
          <p:nvPr/>
        </p:nvSpPr>
        <p:spPr>
          <a:xfrm>
            <a:off x="3524785" y="1257768"/>
            <a:ext cx="3249227" cy="57411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  <a:t>YELLOW PHARMACY </a:t>
            </a:r>
            <a:b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  <a:t>(PRIMARY AND SECOND VISIBILITY)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163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54782DC-A04F-F344-A952-7430AE6FE956}"/>
              </a:ext>
            </a:extLst>
          </p:cNvPr>
          <p:cNvSpPr txBox="1">
            <a:spLocks/>
          </p:cNvSpPr>
          <p:nvPr/>
        </p:nvSpPr>
        <p:spPr>
          <a:xfrm>
            <a:off x="8467496" y="4831177"/>
            <a:ext cx="311061" cy="12311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/>
            <a:fld id="{980E94A8-0648-D043-B8F7-3AFA110B04BE}" type="slidenum">
              <a:rPr lang="fr-FR" smtClean="0">
                <a:solidFill>
                  <a:srgbClr val="6B747B"/>
                </a:solidFill>
                <a:latin typeface="Arial"/>
              </a:rPr>
              <a:pPr defTabSz="685783"/>
              <a:t>4</a:t>
            </a:fld>
            <a:endParaRPr lang="fr-FR" dirty="0">
              <a:solidFill>
                <a:srgbClr val="6B747B"/>
              </a:solidFill>
              <a:latin typeface="Arial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B15DEDF4-0304-D24E-BB31-E31BF65A1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358775"/>
            <a:ext cx="8314708" cy="732508"/>
          </a:xfr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PROXIMITY MARKETING TO EXTEND </a:t>
            </a:r>
            <a:b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PRODUCTS VISIBILITY OUTSIDE PHARMACIES</a:t>
            </a: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1163B527-43AF-444F-B735-62A18CE29752}"/>
              </a:ext>
            </a:extLst>
          </p:cNvPr>
          <p:cNvSpPr/>
          <p:nvPr/>
        </p:nvSpPr>
        <p:spPr>
          <a:xfrm>
            <a:off x="4448470" y="1239838"/>
            <a:ext cx="4573609" cy="4378642"/>
          </a:xfrm>
          <a:prstGeom prst="roundRect">
            <a:avLst>
              <a:gd name="adj" fmla="val 4677"/>
            </a:avLst>
          </a:prstGeom>
          <a:solidFill>
            <a:schemeClr val="bg1">
              <a:lumMod val="65000"/>
            </a:schemeClr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55561" lvl="1" defTabSz="685766">
              <a:spcBef>
                <a:spcPts val="450"/>
              </a:spcBef>
              <a:spcAft>
                <a:spcPts val="450"/>
              </a:spcAft>
              <a:buSzPct val="100000"/>
              <a:defRPr/>
            </a:pPr>
            <a:endParaRPr lang="en-GB" sz="1000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4E11C4F1-E632-DF40-9CCF-3B8C05284CE6}"/>
              </a:ext>
            </a:extLst>
          </p:cNvPr>
          <p:cNvSpPr/>
          <p:nvPr/>
        </p:nvSpPr>
        <p:spPr>
          <a:xfrm>
            <a:off x="-464420" y="1253350"/>
            <a:ext cx="4744171" cy="50828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noFill/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1672C1B3-D4EC-C74D-BF19-4587C1AA0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679" y="2229903"/>
            <a:ext cx="4395597" cy="2811362"/>
          </a:xfrm>
          <a:prstGeom prst="rect">
            <a:avLst/>
          </a:prstGeom>
        </p:spPr>
      </p:pic>
      <p:sp>
        <p:nvSpPr>
          <p:cNvPr id="18" name="Chevron 36">
            <a:extLst>
              <a:ext uri="{FF2B5EF4-FFF2-40B4-BE49-F238E27FC236}">
                <a16:creationId xmlns:a16="http://schemas.microsoft.com/office/drawing/2014/main" id="{B22181BC-A08D-2643-8F98-21F48982AD25}"/>
              </a:ext>
            </a:extLst>
          </p:cNvPr>
          <p:cNvSpPr>
            <a:spLocks/>
          </p:cNvSpPr>
          <p:nvPr/>
        </p:nvSpPr>
        <p:spPr bwMode="auto">
          <a:xfrm>
            <a:off x="7640320" y="667042"/>
            <a:ext cx="1503680" cy="481038"/>
          </a:xfrm>
          <a:prstGeom prst="chevron">
            <a:avLst/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0997" tIns="45497" rIns="90997" bIns="454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89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PURCHASE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A4597ABF-E4BA-534C-A4BA-DAD0E2640B17}"/>
              </a:ext>
            </a:extLst>
          </p:cNvPr>
          <p:cNvSpPr/>
          <p:nvPr/>
        </p:nvSpPr>
        <p:spPr>
          <a:xfrm>
            <a:off x="-585212" y="1811166"/>
            <a:ext cx="4864963" cy="902824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tIns="0" bIns="0" rtlCol="0" anchor="t" anchorCtr="0">
            <a:normAutofit/>
          </a:bodyPr>
          <a:lstStyle/>
          <a:p>
            <a:pPr defTabSz="685766">
              <a:defRPr/>
            </a:pPr>
            <a:endParaRPr lang="en-US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245730-C17D-7C4F-B2DA-E7BE8FEFBC97}"/>
              </a:ext>
            </a:extLst>
          </p:cNvPr>
          <p:cNvSpPr/>
          <p:nvPr/>
        </p:nvSpPr>
        <p:spPr>
          <a:xfrm>
            <a:off x="-768163" y="2785110"/>
            <a:ext cx="5047914" cy="154432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	</a:t>
            </a:r>
            <a:endParaRPr lang="en-US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76F549C3-A569-3A4E-840E-41D458F0BBE8}"/>
              </a:ext>
            </a:extLst>
          </p:cNvPr>
          <p:cNvSpPr/>
          <p:nvPr/>
        </p:nvSpPr>
        <p:spPr>
          <a:xfrm>
            <a:off x="-873760" y="4404994"/>
            <a:ext cx="5153511" cy="64452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noFill/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DE53AA2-7C70-CF49-ABF8-B2227B968824}"/>
              </a:ext>
            </a:extLst>
          </p:cNvPr>
          <p:cNvSpPr txBox="1"/>
          <p:nvPr/>
        </p:nvSpPr>
        <p:spPr>
          <a:xfrm>
            <a:off x="274320" y="1292046"/>
            <a:ext cx="365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OBJECTIVE </a:t>
            </a:r>
          </a:p>
          <a:p>
            <a:pPr defTabSz="685766">
              <a:defRPr/>
            </a:pP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Increase consumer engagement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5B405DD-E312-B44B-A34C-0E279AA80CD3}"/>
              </a:ext>
            </a:extLst>
          </p:cNvPr>
          <p:cNvSpPr txBox="1"/>
          <p:nvPr/>
        </p:nvSpPr>
        <p:spPr>
          <a:xfrm>
            <a:off x="358775" y="1879600"/>
            <a:ext cx="513080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LEARNING 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It’s crucial to be visible in THE ‘LAST- MILE’ </a:t>
            </a:r>
            <a:b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to drive brand consideration right before purchase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Recall &amp; reminder</a:t>
            </a:r>
          </a:p>
          <a:p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3AD4CAE-6B73-5243-922B-7AABFDF2B502}"/>
              </a:ext>
            </a:extLst>
          </p:cNvPr>
          <p:cNvSpPr txBox="1"/>
          <p:nvPr/>
        </p:nvSpPr>
        <p:spPr>
          <a:xfrm>
            <a:off x="257175" y="2856230"/>
            <a:ext cx="6278880" cy="1654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DESCRIPTION 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During seasonal peaks to maximize synergies </a:t>
            </a:r>
          </a:p>
          <a:p>
            <a:pPr defTabSz="685766">
              <a:defRPr/>
            </a:pP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between </a:t>
            </a:r>
            <a:r>
              <a:rPr lang="en-US" sz="1100" kern="0" dirty="0" err="1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dtc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and pos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Bring the consumer through digital communication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to the nearest store where the product he needs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is present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Summary, from the mobile phone to the purchase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the product in stored</a:t>
            </a:r>
          </a:p>
          <a:p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2FFDCA-1760-6947-8981-FDDEB6D5FEB9}"/>
              </a:ext>
            </a:extLst>
          </p:cNvPr>
          <p:cNvSpPr txBox="1"/>
          <p:nvPr/>
        </p:nvSpPr>
        <p:spPr>
          <a:xfrm>
            <a:off x="-396240" y="4439920"/>
            <a:ext cx="461264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	KPIs</a:t>
            </a:r>
          </a:p>
          <a:p>
            <a:pPr defTabSz="685766">
              <a:defRPr/>
            </a:pP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	</a:t>
            </a:r>
            <a:r>
              <a:rPr lang="en-GB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14 days estimation: </a:t>
            </a:r>
            <a:b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	5M contacts avg &amp; 20K visits generated </a:t>
            </a:r>
          </a:p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  <a:p>
            <a:endParaRPr lang="it-IT" sz="1100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6161A5F-F7C7-9E4A-9E5D-E7B45CC267A7}"/>
              </a:ext>
            </a:extLst>
          </p:cNvPr>
          <p:cNvSpPr txBox="1"/>
          <p:nvPr/>
        </p:nvSpPr>
        <p:spPr>
          <a:xfrm>
            <a:off x="4572000" y="1515566"/>
            <a:ext cx="4358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en-US" sz="20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DRIVE TO STORE </a:t>
            </a:r>
            <a:br>
              <a:rPr lang="en-US" sz="16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</a:rPr>
              <a:t>FROM MOBILE TO BRAND PURCHASE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24" name="Chevron 36">
            <a:extLst>
              <a:ext uri="{FF2B5EF4-FFF2-40B4-BE49-F238E27FC236}">
                <a16:creationId xmlns:a16="http://schemas.microsoft.com/office/drawing/2014/main" id="{F860314A-81E6-F342-A443-F5FAA5CD52AE}"/>
              </a:ext>
            </a:extLst>
          </p:cNvPr>
          <p:cNvSpPr>
            <a:spLocks/>
          </p:cNvSpPr>
          <p:nvPr/>
        </p:nvSpPr>
        <p:spPr bwMode="auto">
          <a:xfrm>
            <a:off x="4460240" y="1365250"/>
            <a:ext cx="802640" cy="280670"/>
          </a:xfrm>
          <a:prstGeom prst="chevron">
            <a:avLst>
              <a:gd name="adj" fmla="val 0"/>
            </a:avLst>
          </a:prstGeom>
          <a:solidFill>
            <a:srgbClr val="002060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0997" tIns="45497" rIns="90997" bIns="454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889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6500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5643DAB8-1C06-D648-8AEB-442B99AFC0BE}"/>
              </a:ext>
            </a:extLst>
          </p:cNvPr>
          <p:cNvSpPr/>
          <p:nvPr/>
        </p:nvSpPr>
        <p:spPr>
          <a:xfrm>
            <a:off x="3573970" y="1239838"/>
            <a:ext cx="5928618" cy="4255527"/>
          </a:xfrm>
          <a:prstGeom prst="roundRect">
            <a:avLst>
              <a:gd name="adj" fmla="val 356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1FC7CCE1-A25D-CA47-B011-D2B6F4827D10}"/>
              </a:ext>
            </a:extLst>
          </p:cNvPr>
          <p:cNvSpPr/>
          <p:nvPr/>
        </p:nvSpPr>
        <p:spPr>
          <a:xfrm>
            <a:off x="358775" y="1239838"/>
            <a:ext cx="3014740" cy="4300350"/>
          </a:xfrm>
          <a:prstGeom prst="roundRect">
            <a:avLst>
              <a:gd name="adj" fmla="val 5962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8EA24E4D-BC8B-BD40-8DF7-734481B169B8}"/>
              </a:ext>
            </a:extLst>
          </p:cNvPr>
          <p:cNvSpPr txBox="1">
            <a:spLocks/>
          </p:cNvSpPr>
          <p:nvPr/>
        </p:nvSpPr>
        <p:spPr>
          <a:xfrm>
            <a:off x="8467495" y="4831176"/>
            <a:ext cx="311061" cy="12311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980E94A8-0648-D043-B8F7-3AFA110B04BE}" type="slidenum">
              <a:rPr lang="fr-FR" sz="800" smtClean="0">
                <a:solidFill>
                  <a:srgbClr val="6B747B"/>
                </a:solidFill>
                <a:latin typeface="Arial"/>
              </a:rPr>
              <a:pPr algn="r">
                <a:defRPr/>
              </a:pPr>
              <a:t>5</a:t>
            </a:fld>
            <a:endParaRPr lang="fr-FR" sz="800" dirty="0">
              <a:solidFill>
                <a:srgbClr val="6B747B"/>
              </a:solidFill>
              <a:latin typeface="Arial"/>
            </a:endParaRPr>
          </a:p>
        </p:txBody>
      </p:sp>
      <p:sp>
        <p:nvSpPr>
          <p:cNvPr id="5" name="Titolo 2">
            <a:extLst>
              <a:ext uri="{FF2B5EF4-FFF2-40B4-BE49-F238E27FC236}">
                <a16:creationId xmlns:a16="http://schemas.microsoft.com/office/drawing/2014/main" id="{61AE318B-377F-4E43-9477-3D8D452BB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97165"/>
            <a:ext cx="7170738" cy="732508"/>
          </a:xfr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INCREASED MULTICHANNEL </a:t>
            </a:r>
            <a:b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VISIBILITY IN POS</a:t>
            </a:r>
            <a:endParaRPr lang="it-IT" sz="28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26">
            <a:extLst>
              <a:ext uri="{FF2B5EF4-FFF2-40B4-BE49-F238E27FC236}">
                <a16:creationId xmlns:a16="http://schemas.microsoft.com/office/drawing/2014/main" id="{0FC3A85D-E52B-1F42-AD53-FE6ABBF698A1}"/>
              </a:ext>
            </a:extLst>
          </p:cNvPr>
          <p:cNvSpPr txBox="1"/>
          <p:nvPr/>
        </p:nvSpPr>
        <p:spPr>
          <a:xfrm>
            <a:off x="358775" y="1239838"/>
            <a:ext cx="3005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PROXIMITY MARKETING</a:t>
            </a:r>
          </a:p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</a:rPr>
              <a:t> TO EXTEND PRODUCTS VISIBILITY OUTSIDE PHARMACIES</a:t>
            </a:r>
          </a:p>
        </p:txBody>
      </p:sp>
      <p:grpSp>
        <p:nvGrpSpPr>
          <p:cNvPr id="7" name="Group 20">
            <a:extLst>
              <a:ext uri="{FF2B5EF4-FFF2-40B4-BE49-F238E27FC236}">
                <a16:creationId xmlns:a16="http://schemas.microsoft.com/office/drawing/2014/main" id="{8B0C4674-3743-9F49-8AD1-979F8958FEED}"/>
              </a:ext>
            </a:extLst>
          </p:cNvPr>
          <p:cNvGrpSpPr/>
          <p:nvPr/>
        </p:nvGrpSpPr>
        <p:grpSpPr>
          <a:xfrm>
            <a:off x="264096" y="2210540"/>
            <a:ext cx="3180440" cy="2932960"/>
            <a:chOff x="9062113" y="2700525"/>
            <a:chExt cx="2728977" cy="2728977"/>
          </a:xfrm>
        </p:grpSpPr>
        <p:pic>
          <p:nvPicPr>
            <p:cNvPr id="8" name="Google Shape;77;p3">
              <a:extLst>
                <a:ext uri="{FF2B5EF4-FFF2-40B4-BE49-F238E27FC236}">
                  <a16:creationId xmlns:a16="http://schemas.microsoft.com/office/drawing/2014/main" id="{DC2E1CE1-8DA7-6F47-A218-A52EF1ECBFEA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9062113" y="2700525"/>
              <a:ext cx="2728977" cy="2728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94;p3">
              <a:extLst>
                <a:ext uri="{FF2B5EF4-FFF2-40B4-BE49-F238E27FC236}">
                  <a16:creationId xmlns:a16="http://schemas.microsoft.com/office/drawing/2014/main" id="{4AEDB320-9C71-9C47-A0F9-CDE6E28557A5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088764" y="3510006"/>
              <a:ext cx="716995" cy="7169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Google Shape;95;p3">
              <a:extLst>
                <a:ext uri="{FF2B5EF4-FFF2-40B4-BE49-F238E27FC236}">
                  <a16:creationId xmlns:a16="http://schemas.microsoft.com/office/drawing/2014/main" id="{8E4A699A-7BDD-EB42-8A0F-7D327D7FF0B4}"/>
                </a:ext>
              </a:extLst>
            </p:cNvPr>
            <p:cNvSpPr txBox="1"/>
            <p:nvPr/>
          </p:nvSpPr>
          <p:spPr>
            <a:xfrm>
              <a:off x="9869062" y="4295924"/>
              <a:ext cx="1151550" cy="3693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51" tIns="34266" rIns="68551" bIns="34266" anchor="t" anchorCtr="0">
              <a:spAutoFit/>
            </a:bodyPr>
            <a:lstStyle/>
            <a:p>
              <a:pPr marL="0" marR="0" lvl="0" indent="0" algn="ctr" defTabSz="6856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9FD1"/>
                </a:buClr>
                <a:buSzPts val="900"/>
                <a:buFontTx/>
                <a:buNone/>
                <a:tabLst/>
                <a:defRPr/>
              </a:pPr>
              <a:r>
                <a:rPr kumimoji="0" lang="it-IT" sz="67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 Light"/>
                  <a:ea typeface="+mn-ea"/>
                  <a:cs typeface="+mn-cs"/>
                  <a:sym typeface="Raleway Light"/>
                </a:rPr>
                <a:t>BUY NOW IN STORE</a:t>
              </a: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pic>
          <p:nvPicPr>
            <p:cNvPr id="11" name="Picture 2" descr="Bisolvon Linctus: soluzione per la tosse grassa con catarro">
              <a:extLst>
                <a:ext uri="{FF2B5EF4-FFF2-40B4-BE49-F238E27FC236}">
                  <a16:creationId xmlns:a16="http://schemas.microsoft.com/office/drawing/2014/main" id="{BA39959F-7017-4948-8B59-E5E75161B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3751" y="2830291"/>
              <a:ext cx="730493" cy="751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Immagine 13">
            <a:extLst>
              <a:ext uri="{FF2B5EF4-FFF2-40B4-BE49-F238E27FC236}">
                <a16:creationId xmlns:a16="http://schemas.microsoft.com/office/drawing/2014/main" id="{B2ED9A02-8809-6C47-BECE-FB100FDC99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6773" y="1852294"/>
            <a:ext cx="5082101" cy="3348518"/>
          </a:xfrm>
          <a:prstGeom prst="rect">
            <a:avLst/>
          </a:prstGeom>
        </p:spPr>
      </p:pic>
      <p:sp>
        <p:nvSpPr>
          <p:cNvPr id="12" name="TextBox 26">
            <a:extLst>
              <a:ext uri="{FF2B5EF4-FFF2-40B4-BE49-F238E27FC236}">
                <a16:creationId xmlns:a16="http://schemas.microsoft.com/office/drawing/2014/main" id="{11B30EF4-0530-5C40-8792-1A8ED95F097F}"/>
              </a:ext>
            </a:extLst>
          </p:cNvPr>
          <p:cNvSpPr txBox="1"/>
          <p:nvPr/>
        </p:nvSpPr>
        <p:spPr>
          <a:xfrm>
            <a:off x="3524785" y="1257768"/>
            <a:ext cx="3249227" cy="57411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marR="0" lvl="0" indent="0" algn="ctr" defTabSz="6856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  <a:t>YELLOW PHARMACY </a:t>
            </a:r>
            <a:b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1400" dirty="0">
                <a:solidFill>
                  <a:srgbClr val="FFFFFF"/>
                </a:solidFill>
                <a:latin typeface="Century Gothic" panose="020B0502020202020204" pitchFamily="34" charset="0"/>
              </a:rPr>
              <a:t>(PRIMARY AND SECOND VISIBILITY)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709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54782DC-A04F-F344-A952-7430AE6FE956}"/>
              </a:ext>
            </a:extLst>
          </p:cNvPr>
          <p:cNvSpPr txBox="1">
            <a:spLocks/>
          </p:cNvSpPr>
          <p:nvPr/>
        </p:nvSpPr>
        <p:spPr>
          <a:xfrm>
            <a:off x="8467496" y="4831177"/>
            <a:ext cx="311061" cy="12311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83"/>
            <a:fld id="{980E94A8-0648-D043-B8F7-3AFA110B04BE}" type="slidenum">
              <a:rPr lang="fr-FR" smtClean="0">
                <a:solidFill>
                  <a:srgbClr val="6B747B"/>
                </a:solidFill>
                <a:latin typeface="Arial"/>
              </a:rPr>
              <a:pPr defTabSz="685783"/>
              <a:t>6</a:t>
            </a:fld>
            <a:endParaRPr lang="fr-FR" dirty="0">
              <a:solidFill>
                <a:srgbClr val="6B747B"/>
              </a:solidFill>
              <a:latin typeface="Arial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B15DEDF4-0304-D24E-BB31-E31BF65A1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358775"/>
            <a:ext cx="8314708" cy="732508"/>
          </a:xfr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PROXIMITY MARKETING TO EXTEND </a:t>
            </a:r>
            <a:b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</a:br>
            <a:r>
              <a:rPr lang="en-US" sz="2800" dirty="0">
                <a:solidFill>
                  <a:srgbClr val="002060"/>
                </a:solidFill>
                <a:latin typeface="Century Gothic" panose="020B0502020202020204" pitchFamily="34" charset="0"/>
              </a:rPr>
              <a:t>PRODUCTS VISIBILITY OUTSIDE PHARMACIES</a:t>
            </a: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1163B527-43AF-444F-B735-62A18CE29752}"/>
              </a:ext>
            </a:extLst>
          </p:cNvPr>
          <p:cNvSpPr/>
          <p:nvPr/>
        </p:nvSpPr>
        <p:spPr>
          <a:xfrm>
            <a:off x="4448470" y="1239838"/>
            <a:ext cx="4573609" cy="4378642"/>
          </a:xfrm>
          <a:prstGeom prst="roundRect">
            <a:avLst>
              <a:gd name="adj" fmla="val 4677"/>
            </a:avLst>
          </a:prstGeom>
          <a:solidFill>
            <a:schemeClr val="bg1">
              <a:lumMod val="65000"/>
            </a:schemeClr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lIns="81000" tIns="81000" rIns="81000" bIns="81000" rtlCol="0" anchor="t"/>
          <a:lstStyle/>
          <a:p>
            <a:pPr marL="55561" lvl="1" defTabSz="685766">
              <a:spcBef>
                <a:spcPts val="450"/>
              </a:spcBef>
              <a:spcAft>
                <a:spcPts val="450"/>
              </a:spcAft>
              <a:buSzPct val="100000"/>
              <a:defRPr/>
            </a:pPr>
            <a:endParaRPr lang="en-GB" sz="1000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Rectangle 20">
            <a:extLst>
              <a:ext uri="{FF2B5EF4-FFF2-40B4-BE49-F238E27FC236}">
                <a16:creationId xmlns:a16="http://schemas.microsoft.com/office/drawing/2014/main" id="{4E11C4F1-E632-DF40-9CCF-3B8C05284CE6}"/>
              </a:ext>
            </a:extLst>
          </p:cNvPr>
          <p:cNvSpPr/>
          <p:nvPr/>
        </p:nvSpPr>
        <p:spPr>
          <a:xfrm>
            <a:off x="-762000" y="1222870"/>
            <a:ext cx="5041751" cy="47385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noFill/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18" name="Chevron 36">
            <a:extLst>
              <a:ext uri="{FF2B5EF4-FFF2-40B4-BE49-F238E27FC236}">
                <a16:creationId xmlns:a16="http://schemas.microsoft.com/office/drawing/2014/main" id="{B22181BC-A08D-2643-8F98-21F48982AD25}"/>
              </a:ext>
            </a:extLst>
          </p:cNvPr>
          <p:cNvSpPr>
            <a:spLocks/>
          </p:cNvSpPr>
          <p:nvPr/>
        </p:nvSpPr>
        <p:spPr bwMode="auto">
          <a:xfrm>
            <a:off x="7640320" y="667042"/>
            <a:ext cx="1503680" cy="481038"/>
          </a:xfrm>
          <a:prstGeom prst="chevron">
            <a:avLst/>
          </a:prstGeom>
          <a:solidFill>
            <a:srgbClr val="FF6600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0997" tIns="45497" rIns="90997" bIns="454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89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PURCHASE</a:t>
            </a: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A4597ABF-E4BA-534C-A4BA-DAD0E2640B17}"/>
              </a:ext>
            </a:extLst>
          </p:cNvPr>
          <p:cNvSpPr/>
          <p:nvPr/>
        </p:nvSpPr>
        <p:spPr>
          <a:xfrm>
            <a:off x="-873760" y="1750206"/>
            <a:ext cx="5143351" cy="1297794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tIns="0" bIns="0" rtlCol="0" anchor="t" anchorCtr="0">
            <a:normAutofit/>
          </a:bodyPr>
          <a:lstStyle/>
          <a:p>
            <a:pPr defTabSz="685766">
              <a:defRPr/>
            </a:pPr>
            <a:endParaRPr lang="en-US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245730-C17D-7C4F-B2DA-E7BE8FEFBC97}"/>
              </a:ext>
            </a:extLst>
          </p:cNvPr>
          <p:cNvSpPr/>
          <p:nvPr/>
        </p:nvSpPr>
        <p:spPr>
          <a:xfrm>
            <a:off x="-768163" y="3098800"/>
            <a:ext cx="5047914" cy="117983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solidFill>
              <a:srgbClr val="444492"/>
            </a:solidFill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	</a:t>
            </a:r>
            <a:endParaRPr lang="en-US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76F549C3-A569-3A4E-840E-41D458F0BBE8}"/>
              </a:ext>
            </a:extLst>
          </p:cNvPr>
          <p:cNvSpPr/>
          <p:nvPr/>
        </p:nvSpPr>
        <p:spPr>
          <a:xfrm>
            <a:off x="-873760" y="4323714"/>
            <a:ext cx="5153511" cy="75882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6350" cap="flat" cmpd="sng" algn="ctr">
            <a:noFill/>
            <a:prstDash val="solid"/>
          </a:ln>
          <a:effectLst/>
        </p:spPr>
        <p:txBody>
          <a:bodyPr tIns="0" bIns="0" rtlCol="0" anchor="t" anchorCtr="0"/>
          <a:lstStyle/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DE53AA2-7C70-CF49-ABF8-B2227B968824}"/>
              </a:ext>
            </a:extLst>
          </p:cNvPr>
          <p:cNvSpPr txBox="1"/>
          <p:nvPr/>
        </p:nvSpPr>
        <p:spPr>
          <a:xfrm>
            <a:off x="274320" y="1261566"/>
            <a:ext cx="3657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OBJECTIVE </a:t>
            </a:r>
          </a:p>
          <a:p>
            <a:pPr defTabSz="685766">
              <a:defRPr/>
            </a:pP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Engage shopper &amp; increase conversion  </a:t>
            </a:r>
          </a:p>
          <a:p>
            <a:pPr defTabSz="685766">
              <a:defRPr/>
            </a:pPr>
            <a:endParaRPr lang="en-GB" sz="1100" kern="0" dirty="0">
              <a:solidFill>
                <a:schemeClr val="bg1"/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5B405DD-E312-B44B-A34C-0E279AA80CD3}"/>
              </a:ext>
            </a:extLst>
          </p:cNvPr>
          <p:cNvSpPr txBox="1"/>
          <p:nvPr/>
        </p:nvSpPr>
        <p:spPr>
          <a:xfrm>
            <a:off x="318135" y="1757680"/>
            <a:ext cx="3827145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LEARNING 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High Category Planning (72%)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21% shopper appears to know what they want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Key areas: counter and behind the counter </a:t>
            </a:r>
            <a:b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(76% ask at counter)</a:t>
            </a:r>
          </a:p>
          <a:p>
            <a:pPr defTabSz="685766"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Main driver to purchase: effectiveness/suitability </a:t>
            </a:r>
            <a:b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for symptoms (main drivers for 60% shoppers)</a:t>
            </a:r>
            <a:endParaRPr lang="it-IT" sz="11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3AD4CAE-6B73-5243-922B-7AABFDF2B502}"/>
              </a:ext>
            </a:extLst>
          </p:cNvPr>
          <p:cNvSpPr txBox="1"/>
          <p:nvPr/>
        </p:nvSpPr>
        <p:spPr>
          <a:xfrm>
            <a:off x="257175" y="3140710"/>
            <a:ext cx="414210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DESCRIPTION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Engage shopper on fast action outside POS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Store presence, be visible especially during peak season with ad hoc materials </a:t>
            </a:r>
          </a:p>
          <a:p>
            <a:pPr marL="55560" lvl="1" defTabSz="685766">
              <a:buSzPct val="100000"/>
              <a:defRPr/>
            </a:pPr>
            <a:r>
              <a:rPr lang="en-US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On counter, convert with tailored solutions </a:t>
            </a:r>
            <a:b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GB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(Cough – Night Cough - Cough and throat Irritation)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2FFDCA-1760-6947-8981-FDDEB6D5FEB9}"/>
              </a:ext>
            </a:extLst>
          </p:cNvPr>
          <p:cNvSpPr txBox="1"/>
          <p:nvPr/>
        </p:nvSpPr>
        <p:spPr>
          <a:xfrm>
            <a:off x="287655" y="4328160"/>
            <a:ext cx="4612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1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KPIs</a:t>
            </a:r>
          </a:p>
          <a:p>
            <a:pPr defTabSz="685766">
              <a:defRPr/>
            </a:pPr>
            <a:r>
              <a:rPr lang="en-GB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</a:t>
            </a:r>
            <a:r>
              <a:rPr lang="en-GB" sz="1100" kern="0" dirty="0">
                <a:solidFill>
                  <a:srgbClr val="002060"/>
                </a:solidFill>
                <a:latin typeface="Century Gothic" panose="020B0502020202020204" pitchFamily="34" charset="0"/>
                <a:cs typeface="Arial"/>
              </a:rPr>
              <a:t> 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6.700 Top customers – multichannel approach </a:t>
            </a:r>
            <a:b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</a:b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(+50% vs PY)</a:t>
            </a:r>
          </a:p>
          <a:p>
            <a:pPr defTabSz="685766">
              <a:defRPr/>
            </a:pPr>
            <a:r>
              <a:rPr lang="en-GB" sz="1100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</a:rPr>
              <a:t>• </a:t>
            </a:r>
            <a:r>
              <a:rPr lang="en-US" sz="1100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</a:rPr>
              <a:t>280 POS for pilot project</a:t>
            </a:r>
            <a:endParaRPr lang="it-IT" sz="1100" dirty="0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6161A5F-F7C7-9E4A-9E5D-E7B45CC267A7}"/>
              </a:ext>
            </a:extLst>
          </p:cNvPr>
          <p:cNvSpPr txBox="1"/>
          <p:nvPr/>
        </p:nvSpPr>
        <p:spPr>
          <a:xfrm>
            <a:off x="4572000" y="1464766"/>
            <a:ext cx="4358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en-US" sz="20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YELLOW PHARMACY </a:t>
            </a:r>
            <a:br>
              <a:rPr lang="en-US" sz="1600" b="1" kern="0" dirty="0">
                <a:solidFill>
                  <a:srgbClr val="FFCC00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</a:br>
            <a:r>
              <a:rPr lang="en-US" sz="1600" b="1" kern="0" dirty="0">
                <a:solidFill>
                  <a:schemeClr val="bg1"/>
                </a:solidFill>
                <a:latin typeface="Century Gothic" panose="020B0502020202020204" pitchFamily="34" charset="0"/>
                <a:cs typeface="Arial"/>
                <a:sym typeface="Century Gothic" panose="020B0502020202020204" pitchFamily="34" charset="0"/>
              </a:rPr>
              <a:t>CONVERT WITH TAILORED SOLUTIONS</a:t>
            </a:r>
            <a:endParaRPr lang="it-IT" sz="1600" b="1" dirty="0">
              <a:solidFill>
                <a:schemeClr val="bg1"/>
              </a:solidFill>
            </a:endParaRPr>
          </a:p>
        </p:txBody>
      </p:sp>
      <p:sp>
        <p:nvSpPr>
          <p:cNvPr id="24" name="Chevron 36">
            <a:extLst>
              <a:ext uri="{FF2B5EF4-FFF2-40B4-BE49-F238E27FC236}">
                <a16:creationId xmlns:a16="http://schemas.microsoft.com/office/drawing/2014/main" id="{F860314A-81E6-F342-A443-F5FAA5CD52AE}"/>
              </a:ext>
            </a:extLst>
          </p:cNvPr>
          <p:cNvSpPr>
            <a:spLocks/>
          </p:cNvSpPr>
          <p:nvPr/>
        </p:nvSpPr>
        <p:spPr bwMode="auto">
          <a:xfrm>
            <a:off x="4460240" y="1365250"/>
            <a:ext cx="955040" cy="280670"/>
          </a:xfrm>
          <a:prstGeom prst="chevron">
            <a:avLst>
              <a:gd name="adj" fmla="val 0"/>
            </a:avLst>
          </a:prstGeom>
          <a:solidFill>
            <a:srgbClr val="002060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0997" tIns="45497" rIns="90997" bIns="4549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8896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</a:rPr>
              <a:t>BIGGER</a:t>
            </a:r>
          </a:p>
        </p:txBody>
      </p:sp>
      <p:pic>
        <p:nvPicPr>
          <p:cNvPr id="17" name="Immagine 16" descr="Immagine che contiene persona, uomo, interni, sedendo&#10;&#10;Descrizione generata automaticamente">
            <a:extLst>
              <a:ext uri="{FF2B5EF4-FFF2-40B4-BE49-F238E27FC236}">
                <a16:creationId xmlns:a16="http://schemas.microsoft.com/office/drawing/2014/main" id="{F5F6285C-F05C-4D4A-8696-42DE2A49E0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13661"/>
            <a:ext cx="4206875" cy="3029840"/>
          </a:xfrm>
          <a:prstGeom prst="rect">
            <a:avLst/>
          </a:prstGeom>
        </p:spPr>
      </p:pic>
      <p:sp>
        <p:nvSpPr>
          <p:cNvPr id="26" name="Rectangle 4">
            <a:extLst>
              <a:ext uri="{FF2B5EF4-FFF2-40B4-BE49-F238E27FC236}">
                <a16:creationId xmlns:a16="http://schemas.microsoft.com/office/drawing/2014/main" id="{E815E84B-6CE1-B243-B4E3-A059833E094F}"/>
              </a:ext>
            </a:extLst>
          </p:cNvPr>
          <p:cNvSpPr/>
          <p:nvPr/>
        </p:nvSpPr>
        <p:spPr>
          <a:xfrm>
            <a:off x="5528637" y="4801466"/>
            <a:ext cx="2410768" cy="234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11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TOP CUSTOMERS 6.700</a:t>
            </a:r>
            <a:endParaRPr lang="it-IT" sz="11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6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 animBg="1"/>
      <p:bldP spid="21" grpId="0" animBg="1"/>
      <p:bldP spid="22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BBB192E-B6B2-41CD-B496-0B62914419A0}"/>
              </a:ext>
            </a:extLst>
          </p:cNvPr>
          <p:cNvSpPr txBox="1">
            <a:spLocks/>
          </p:cNvSpPr>
          <p:nvPr/>
        </p:nvSpPr>
        <p:spPr>
          <a:xfrm>
            <a:off x="358775" y="1957667"/>
            <a:ext cx="8419780" cy="1228165"/>
          </a:xfrm>
          <a:prstGeom prst="rect">
            <a:avLst/>
          </a:prstGeom>
        </p:spPr>
        <p:txBody>
          <a:bodyPr/>
          <a:lstStyle>
            <a:lvl1pPr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algn="l" defTabSz="685783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4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THANK YOU</a:t>
            </a:r>
            <a:endParaRPr kumimoji="0" lang="en-GB" sz="48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5" name="Image 10">
            <a:extLst>
              <a:ext uri="{FF2B5EF4-FFF2-40B4-BE49-F238E27FC236}">
                <a16:creationId xmlns:a16="http://schemas.microsoft.com/office/drawing/2014/main" id="{3E8BE8C5-8069-4B37-87F8-1748D99AAA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2121" y="4592512"/>
            <a:ext cx="1422741" cy="55098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F389FB9-C623-4C56-BA7B-1F8B899108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316" b="27089"/>
          <a:stretch/>
        </p:blipFill>
        <p:spPr>
          <a:xfrm>
            <a:off x="5988424" y="2159767"/>
            <a:ext cx="2709998" cy="823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29530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25c10a810f4646cfb6a8848a46c272043515f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47j2mx9R_qqEmZiYokZw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47j2mx9R_qqEmZiYokZw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47j2mx9R_qqEmZiYokZw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Sanofi_Slide Kit_FR_16-9_2017">
  <a:themeElements>
    <a:clrScheme name="SANOFI SK2016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3E90D0"/>
      </a:accent2>
      <a:accent3>
        <a:srgbClr val="8F6EAA"/>
      </a:accent3>
      <a:accent4>
        <a:srgbClr val="BE006B"/>
      </a:accent4>
      <a:accent5>
        <a:srgbClr val="00A590"/>
      </a:accent5>
      <a:accent6>
        <a:srgbClr val="476728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Thème SANOFI">
  <a:themeElements>
    <a:clrScheme name="Sanofi Slide Kit Template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00A590"/>
      </a:accent2>
      <a:accent3>
        <a:srgbClr val="8F6EAA"/>
      </a:accent3>
      <a:accent4>
        <a:srgbClr val="BE006B"/>
      </a:accent4>
      <a:accent5>
        <a:srgbClr val="00A590"/>
      </a:accent5>
      <a:accent6>
        <a:srgbClr val="BCBC1C"/>
      </a:accent6>
      <a:hlink>
        <a:srgbClr val="0563C1"/>
      </a:hlink>
      <a:folHlink>
        <a:srgbClr val="00A59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SANOFI">
  <a:themeElements>
    <a:clrScheme name="SANOFI SK2016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3E90D0"/>
      </a:accent2>
      <a:accent3>
        <a:srgbClr val="8F6EAA"/>
      </a:accent3>
      <a:accent4>
        <a:srgbClr val="BE006B"/>
      </a:accent4>
      <a:accent5>
        <a:srgbClr val="00A590"/>
      </a:accent5>
      <a:accent6>
        <a:srgbClr val="476728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7_1 Sanofi_Slide Kit_FR_16-9_2017">
  <a:themeElements>
    <a:clrScheme name="SANOFI SK2016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3E90D0"/>
      </a:accent2>
      <a:accent3>
        <a:srgbClr val="8F6EAA"/>
      </a:accent3>
      <a:accent4>
        <a:srgbClr val="BE006B"/>
      </a:accent4>
      <a:accent5>
        <a:srgbClr val="00A590"/>
      </a:accent5>
      <a:accent6>
        <a:srgbClr val="476728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SANOFI">
  <a:themeElements>
    <a:clrScheme name="Sanofi Slide Kit Template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00A590"/>
      </a:accent2>
      <a:accent3>
        <a:srgbClr val="8F6EAA"/>
      </a:accent3>
      <a:accent4>
        <a:srgbClr val="BE006B"/>
      </a:accent4>
      <a:accent5>
        <a:srgbClr val="00A590"/>
      </a:accent5>
      <a:accent6>
        <a:srgbClr val="BCBC1C"/>
      </a:accent6>
      <a:hlink>
        <a:srgbClr val="0563C1"/>
      </a:hlink>
      <a:folHlink>
        <a:srgbClr val="00A59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WM">
  <a:themeElements>
    <a:clrScheme name="Wavemaker 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616161"/>
      </a:accent1>
      <a:accent2>
        <a:srgbClr val="FF8000"/>
      </a:accent2>
      <a:accent3>
        <a:srgbClr val="1E88E5"/>
      </a:accent3>
      <a:accent4>
        <a:srgbClr val="00B332"/>
      </a:accent4>
      <a:accent5>
        <a:srgbClr val="6434B1"/>
      </a:accent5>
      <a:accent6>
        <a:srgbClr val="26BEBE"/>
      </a:accent6>
      <a:hlink>
        <a:srgbClr val="FF8000"/>
      </a:hlink>
      <a:folHlink>
        <a:srgbClr val="FF8000"/>
      </a:folHlink>
    </a:clrScheme>
    <a:fontScheme name="Custom 11">
      <a:majorFont>
        <a:latin typeface="NeueHaasGroteskText Pro"/>
        <a:ea typeface=""/>
        <a:cs typeface=""/>
      </a:majorFont>
      <a:minorFont>
        <a:latin typeface="Georg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F9DBC728-DA04-48FA-95F3-A9E6281179A9}" vid="{909427A6-7C69-4909-A97A-0338FAC30A5B}"/>
    </a:ext>
  </a:extLst>
</a:theme>
</file>

<file path=ppt/theme/theme6.xml><?xml version="1.0" encoding="utf-8"?>
<a:theme xmlns:a="http://schemas.openxmlformats.org/drawingml/2006/main" name="2_Thème SANOFI">
  <a:themeElements>
    <a:clrScheme name="Sanofi Slide Kit Template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00A590"/>
      </a:accent2>
      <a:accent3>
        <a:srgbClr val="8F6EAA"/>
      </a:accent3>
      <a:accent4>
        <a:srgbClr val="BE006B"/>
      </a:accent4>
      <a:accent5>
        <a:srgbClr val="00A590"/>
      </a:accent5>
      <a:accent6>
        <a:srgbClr val="BCBC1C"/>
      </a:accent6>
      <a:hlink>
        <a:srgbClr val="0563C1"/>
      </a:hlink>
      <a:folHlink>
        <a:srgbClr val="00A59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SANOFI">
  <a:themeElements>
    <a:clrScheme name="Sanofi Slide Kit Template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00A590"/>
      </a:accent2>
      <a:accent3>
        <a:srgbClr val="8F6EAA"/>
      </a:accent3>
      <a:accent4>
        <a:srgbClr val="BE006B"/>
      </a:accent4>
      <a:accent5>
        <a:srgbClr val="00A590"/>
      </a:accent5>
      <a:accent6>
        <a:srgbClr val="BCBC1C"/>
      </a:accent6>
      <a:hlink>
        <a:srgbClr val="0563C1"/>
      </a:hlink>
      <a:folHlink>
        <a:srgbClr val="00A59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WM">
  <a:themeElements>
    <a:clrScheme name="Wavemaker 2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616161"/>
      </a:accent1>
      <a:accent2>
        <a:srgbClr val="FF8000"/>
      </a:accent2>
      <a:accent3>
        <a:srgbClr val="1E88E5"/>
      </a:accent3>
      <a:accent4>
        <a:srgbClr val="00B332"/>
      </a:accent4>
      <a:accent5>
        <a:srgbClr val="6434B1"/>
      </a:accent5>
      <a:accent6>
        <a:srgbClr val="26BEBE"/>
      </a:accent6>
      <a:hlink>
        <a:srgbClr val="FF8000"/>
      </a:hlink>
      <a:folHlink>
        <a:srgbClr val="FF8000"/>
      </a:folHlink>
    </a:clrScheme>
    <a:fontScheme name="Custom 11">
      <a:majorFont>
        <a:latin typeface="NeueHaasGroteskText Pro"/>
        <a:ea typeface=""/>
        <a:cs typeface=""/>
      </a:majorFont>
      <a:minorFont>
        <a:latin typeface="Georg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F9DBC728-DA04-48FA-95F3-A9E6281179A9}" vid="{909427A6-7C69-4909-A97A-0338FAC30A5B}"/>
    </a:ext>
  </a:extLst>
</a:theme>
</file>

<file path=ppt/theme/theme9.xml><?xml version="1.0" encoding="utf-8"?>
<a:theme xmlns:a="http://schemas.openxmlformats.org/drawingml/2006/main" name="4_Thème SANOFI">
  <a:themeElements>
    <a:clrScheme name="Sanofi Slide Kit Template">
      <a:dk1>
        <a:srgbClr val="6B747B"/>
      </a:dk1>
      <a:lt1>
        <a:srgbClr val="FFFFFF"/>
      </a:lt1>
      <a:dk2>
        <a:srgbClr val="525CA3"/>
      </a:dk2>
      <a:lt2>
        <a:srgbClr val="BCBC1C"/>
      </a:lt2>
      <a:accent1>
        <a:srgbClr val="CAAE7A"/>
      </a:accent1>
      <a:accent2>
        <a:srgbClr val="00A590"/>
      </a:accent2>
      <a:accent3>
        <a:srgbClr val="8F6EAA"/>
      </a:accent3>
      <a:accent4>
        <a:srgbClr val="BE006B"/>
      </a:accent4>
      <a:accent5>
        <a:srgbClr val="00A590"/>
      </a:accent5>
      <a:accent6>
        <a:srgbClr val="BCBC1C"/>
      </a:accent6>
      <a:hlink>
        <a:srgbClr val="0563C1"/>
      </a:hlink>
      <a:folHlink>
        <a:srgbClr val="00A59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 Sanofi_Slide Kit_FR_16-9_2017</Template>
  <TotalTime>22750</TotalTime>
  <Words>343</Words>
  <Application>Microsoft Macintosh PowerPoint</Application>
  <PresentationFormat>Presentazione su schermo (16:9)</PresentationFormat>
  <Paragraphs>60</Paragraphs>
  <Slides>7</Slides>
  <Notes>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10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7</vt:i4>
      </vt:variant>
    </vt:vector>
  </HeadingPairs>
  <TitlesOfParts>
    <vt:vector size="30" baseType="lpstr">
      <vt:lpstr>Arial</vt:lpstr>
      <vt:lpstr>Bebas Neue</vt:lpstr>
      <vt:lpstr>Calibri</vt:lpstr>
      <vt:lpstr>Calibri Light</vt:lpstr>
      <vt:lpstr>Century Gothic</vt:lpstr>
      <vt:lpstr>Franklin Gothic Book</vt:lpstr>
      <vt:lpstr>Georgia Pro Light</vt:lpstr>
      <vt:lpstr>Neue Haas Grotesk Text Pro</vt:lpstr>
      <vt:lpstr>Neue Haas Grotesk Text Pro 55 R</vt:lpstr>
      <vt:lpstr>Raleway Light</vt:lpstr>
      <vt:lpstr>Wingdings</vt:lpstr>
      <vt:lpstr>1_Sanofi_Slide Kit_FR_16-9_2017</vt:lpstr>
      <vt:lpstr>1_Thème SANOFI</vt:lpstr>
      <vt:lpstr>27_1 Sanofi_Slide Kit_FR_16-9_2017</vt:lpstr>
      <vt:lpstr>Thème SANOFI</vt:lpstr>
      <vt:lpstr>WM</vt:lpstr>
      <vt:lpstr>2_Thème SANOFI</vt:lpstr>
      <vt:lpstr>3_Thème SANOFI</vt:lpstr>
      <vt:lpstr>1_WM</vt:lpstr>
      <vt:lpstr>4_Thème SANOFI</vt:lpstr>
      <vt:lpstr>5_Thème SANOFI</vt:lpstr>
      <vt:lpstr>Diapositiva think-cell</vt:lpstr>
      <vt:lpstr>think-cell Slide</vt:lpstr>
      <vt:lpstr>Presentazione standard di PowerPoint</vt:lpstr>
      <vt:lpstr>2021 ACTIVATION PLAN:  EXECUTIVE SUMMARY</vt:lpstr>
      <vt:lpstr>INCREASED MULTICHANNEL  VISIBILITY IN POS</vt:lpstr>
      <vt:lpstr>PROXIMITY MARKETING TO EXTEND  PRODUCTS VISIBILITY OUTSIDE PHARMACIES</vt:lpstr>
      <vt:lpstr>INCREASED MULTICHANNEL  VISIBILITY IN POS</vt:lpstr>
      <vt:lpstr>PROXIMITY MARKETING TO EXTEND  PRODUCTS VISIBILITY OUTSIDE PHARMACIES</vt:lpstr>
      <vt:lpstr>Presentazione standard di PowerPoint</vt:lpstr>
    </vt:vector>
  </TitlesOfParts>
  <Company>sanofi-aventis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présentation, corps 32</dc:title>
  <dc:creator>Caudwell, Amanda PH/FR</dc:creator>
  <cp:lastModifiedBy>Microsoft Office User</cp:lastModifiedBy>
  <cp:revision>1545</cp:revision>
  <cp:lastPrinted>2019-08-06T09:41:26Z</cp:lastPrinted>
  <dcterms:created xsi:type="dcterms:W3CDTF">2017-11-14T17:43:10Z</dcterms:created>
  <dcterms:modified xsi:type="dcterms:W3CDTF">2020-07-19T21:05:17Z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